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2" r:id="rId3"/>
    <p:sldId id="263" r:id="rId4"/>
    <p:sldId id="271" r:id="rId5"/>
    <p:sldId id="274" r:id="rId6"/>
    <p:sldId id="281" r:id="rId7"/>
    <p:sldId id="272" r:id="rId8"/>
    <p:sldId id="275" r:id="rId9"/>
    <p:sldId id="276" r:id="rId10"/>
    <p:sldId id="277" r:id="rId11"/>
    <p:sldId id="278" r:id="rId12"/>
    <p:sldId id="279" r:id="rId13"/>
    <p:sldId id="280" r:id="rId14"/>
    <p:sldId id="264" r:id="rId15"/>
    <p:sldId id="265" r:id="rId16"/>
    <p:sldId id="266" r:id="rId17"/>
    <p:sldId id="267" r:id="rId18"/>
    <p:sldId id="268" r:id="rId19"/>
    <p:sldId id="270" r:id="rId20"/>
    <p:sldId id="273" r:id="rId21"/>
    <p:sldId id="257" r:id="rId22"/>
    <p:sldId id="262" r:id="rId23"/>
    <p:sldId id="261" r:id="rId24"/>
    <p:sldId id="269" r:id="rId25"/>
    <p:sldId id="258" r:id="rId26"/>
    <p:sldId id="25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9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E9D82E-46CE-0B7F-C9FF-7A09DD8B2B84}" v="776" dt="2025-02-27T23:14:51.843"/>
    <p1510:client id="{93ADF703-323F-5DBA-5A5C-FE8F07D4E725}" v="783" dt="2025-02-27T01:06:53.6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rald Parish" userId="S::grparish@uark.edu::d1bd82e2-b4d8-4b00-a414-5be5adc9574e" providerId="AD" clId="Web-{93ADF703-323F-5DBA-5A5C-FE8F07D4E725}"/>
    <pc:docChg chg="addSld delSld modSld sldOrd">
      <pc:chgData name="Gerald Parish" userId="S::grparish@uark.edu::d1bd82e2-b4d8-4b00-a414-5be5adc9574e" providerId="AD" clId="Web-{93ADF703-323F-5DBA-5A5C-FE8F07D4E725}" dt="2025-02-27T01:06:52.605" v="766" actId="20577"/>
      <pc:docMkLst>
        <pc:docMk/>
      </pc:docMkLst>
      <pc:sldChg chg="modSp">
        <pc:chgData name="Gerald Parish" userId="S::grparish@uark.edu::d1bd82e2-b4d8-4b00-a414-5be5adc9574e" providerId="AD" clId="Web-{93ADF703-323F-5DBA-5A5C-FE8F07D4E725}" dt="2025-02-27T01:06:52.605" v="766" actId="20577"/>
        <pc:sldMkLst>
          <pc:docMk/>
          <pc:sldMk cId="109857222" sldId="256"/>
        </pc:sldMkLst>
        <pc:spChg chg="mod">
          <ac:chgData name="Gerald Parish" userId="S::grparish@uark.edu::d1bd82e2-b4d8-4b00-a414-5be5adc9574e" providerId="AD" clId="Web-{93ADF703-323F-5DBA-5A5C-FE8F07D4E725}" dt="2025-02-27T01:05:10.460" v="722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Gerald Parish" userId="S::grparish@uark.edu::d1bd82e2-b4d8-4b00-a414-5be5adc9574e" providerId="AD" clId="Web-{93ADF703-323F-5DBA-5A5C-FE8F07D4E725}" dt="2025-02-27T01:06:52.605" v="766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 new">
        <pc:chgData name="Gerald Parish" userId="S::grparish@uark.edu::d1bd82e2-b4d8-4b00-a414-5be5adc9574e" providerId="AD" clId="Web-{93ADF703-323F-5DBA-5A5C-FE8F07D4E725}" dt="2025-02-26T21:06:44.132" v="246" actId="20577"/>
        <pc:sldMkLst>
          <pc:docMk/>
          <pc:sldMk cId="180220213" sldId="257"/>
        </pc:sldMkLst>
        <pc:spChg chg="mod">
          <ac:chgData name="Gerald Parish" userId="S::grparish@uark.edu::d1bd82e2-b4d8-4b00-a414-5be5adc9574e" providerId="AD" clId="Web-{93ADF703-323F-5DBA-5A5C-FE8F07D4E725}" dt="2025-02-26T19:51:27.805" v="10" actId="20577"/>
          <ac:spMkLst>
            <pc:docMk/>
            <pc:sldMk cId="180220213" sldId="257"/>
            <ac:spMk id="2" creationId="{45D636BA-64D6-5559-DE38-D34A685DB855}"/>
          </ac:spMkLst>
        </pc:spChg>
        <pc:spChg chg="mod">
          <ac:chgData name="Gerald Parish" userId="S::grparish@uark.edu::d1bd82e2-b4d8-4b00-a414-5be5adc9574e" providerId="AD" clId="Web-{93ADF703-323F-5DBA-5A5C-FE8F07D4E725}" dt="2025-02-26T21:06:44.132" v="246" actId="20577"/>
          <ac:spMkLst>
            <pc:docMk/>
            <pc:sldMk cId="180220213" sldId="257"/>
            <ac:spMk id="3" creationId="{90C3595E-3E29-A808-7B1B-15EDC064CF3B}"/>
          </ac:spMkLst>
        </pc:spChg>
      </pc:sldChg>
      <pc:sldChg chg="modSp new del ord">
        <pc:chgData name="Gerald Parish" userId="S::grparish@uark.edu::d1bd82e2-b4d8-4b00-a414-5be5adc9574e" providerId="AD" clId="Web-{93ADF703-323F-5DBA-5A5C-FE8F07D4E725}" dt="2025-02-26T19:54:11.574" v="24"/>
        <pc:sldMkLst>
          <pc:docMk/>
          <pc:sldMk cId="121286668" sldId="258"/>
        </pc:sldMkLst>
        <pc:spChg chg="mod">
          <ac:chgData name="Gerald Parish" userId="S::grparish@uark.edu::d1bd82e2-b4d8-4b00-a414-5be5adc9574e" providerId="AD" clId="Web-{93ADF703-323F-5DBA-5A5C-FE8F07D4E725}" dt="2025-02-26T19:53:27.167" v="22" actId="20577"/>
          <ac:spMkLst>
            <pc:docMk/>
            <pc:sldMk cId="121286668" sldId="258"/>
            <ac:spMk id="2" creationId="{2C8590D9-94D3-937E-9D65-C47749E012EB}"/>
          </ac:spMkLst>
        </pc:spChg>
      </pc:sldChg>
      <pc:sldChg chg="addSp delSp modSp new mod setBg">
        <pc:chgData name="Gerald Parish" userId="S::grparish@uark.edu::d1bd82e2-b4d8-4b00-a414-5be5adc9574e" providerId="AD" clId="Web-{93ADF703-323F-5DBA-5A5C-FE8F07D4E725}" dt="2025-02-26T19:54:23.871" v="27"/>
        <pc:sldMkLst>
          <pc:docMk/>
          <pc:sldMk cId="3206001031" sldId="258"/>
        </pc:sldMkLst>
        <pc:spChg chg="del">
          <ac:chgData name="Gerald Parish" userId="S::grparish@uark.edu::d1bd82e2-b4d8-4b00-a414-5be5adc9574e" providerId="AD" clId="Web-{93ADF703-323F-5DBA-5A5C-FE8F07D4E725}" dt="2025-02-26T19:54:23.871" v="27"/>
          <ac:spMkLst>
            <pc:docMk/>
            <pc:sldMk cId="3206001031" sldId="258"/>
            <ac:spMk id="2" creationId="{547391A5-596B-F584-A2EB-8C9A6CC39D47}"/>
          </ac:spMkLst>
        </pc:spChg>
        <pc:spChg chg="del">
          <ac:chgData name="Gerald Parish" userId="S::grparish@uark.edu::d1bd82e2-b4d8-4b00-a414-5be5adc9574e" providerId="AD" clId="Web-{93ADF703-323F-5DBA-5A5C-FE8F07D4E725}" dt="2025-02-26T19:54:17.637" v="26"/>
          <ac:spMkLst>
            <pc:docMk/>
            <pc:sldMk cId="3206001031" sldId="258"/>
            <ac:spMk id="3" creationId="{13F4FA20-F1A9-F39A-0442-01D5DBC873F8}"/>
          </ac:spMkLst>
        </pc:spChg>
        <pc:spChg chg="add">
          <ac:chgData name="Gerald Parish" userId="S::grparish@uark.edu::d1bd82e2-b4d8-4b00-a414-5be5adc9574e" providerId="AD" clId="Web-{93ADF703-323F-5DBA-5A5C-FE8F07D4E725}" dt="2025-02-26T19:54:23.871" v="27"/>
          <ac:spMkLst>
            <pc:docMk/>
            <pc:sldMk cId="3206001031" sldId="258"/>
            <ac:spMk id="9" creationId="{11B2B030-4738-4359-9E46-144B7C8BFF8B}"/>
          </ac:spMkLst>
        </pc:spChg>
        <pc:spChg chg="add">
          <ac:chgData name="Gerald Parish" userId="S::grparish@uark.edu::d1bd82e2-b4d8-4b00-a414-5be5adc9574e" providerId="AD" clId="Web-{93ADF703-323F-5DBA-5A5C-FE8F07D4E725}" dt="2025-02-26T19:54:23.871" v="27"/>
          <ac:spMkLst>
            <pc:docMk/>
            <pc:sldMk cId="3206001031" sldId="258"/>
            <ac:spMk id="11" creationId="{E722B2DD-E14D-4972-9D98-5D6E61B1B2D2}"/>
          </ac:spMkLst>
        </pc:spChg>
        <pc:picChg chg="add mod ord">
          <ac:chgData name="Gerald Parish" userId="S::grparish@uark.edu::d1bd82e2-b4d8-4b00-a414-5be5adc9574e" providerId="AD" clId="Web-{93ADF703-323F-5DBA-5A5C-FE8F07D4E725}" dt="2025-02-26T19:54:23.871" v="27"/>
          <ac:picMkLst>
            <pc:docMk/>
            <pc:sldMk cId="3206001031" sldId="258"/>
            <ac:picMk id="4" creationId="{8D4A7339-80F8-D3B6-23E5-DD735707098F}"/>
          </ac:picMkLst>
        </pc:picChg>
      </pc:sldChg>
      <pc:sldChg chg="modSp new">
        <pc:chgData name="Gerald Parish" userId="S::grparish@uark.edu::d1bd82e2-b4d8-4b00-a414-5be5adc9574e" providerId="AD" clId="Web-{93ADF703-323F-5DBA-5A5C-FE8F07D4E725}" dt="2025-02-26T20:02:08.896" v="113" actId="20577"/>
        <pc:sldMkLst>
          <pc:docMk/>
          <pc:sldMk cId="4049410546" sldId="259"/>
        </pc:sldMkLst>
        <pc:spChg chg="mod">
          <ac:chgData name="Gerald Parish" userId="S::grparish@uark.edu::d1bd82e2-b4d8-4b00-a414-5be5adc9574e" providerId="AD" clId="Web-{93ADF703-323F-5DBA-5A5C-FE8F07D4E725}" dt="2025-02-26T19:54:46.309" v="35" actId="20577"/>
          <ac:spMkLst>
            <pc:docMk/>
            <pc:sldMk cId="4049410546" sldId="259"/>
            <ac:spMk id="2" creationId="{9B340FCE-3509-B380-431C-8D44704D78EB}"/>
          </ac:spMkLst>
        </pc:spChg>
        <pc:spChg chg="mod">
          <ac:chgData name="Gerald Parish" userId="S::grparish@uark.edu::d1bd82e2-b4d8-4b00-a414-5be5adc9574e" providerId="AD" clId="Web-{93ADF703-323F-5DBA-5A5C-FE8F07D4E725}" dt="2025-02-26T20:02:08.896" v="113" actId="20577"/>
          <ac:spMkLst>
            <pc:docMk/>
            <pc:sldMk cId="4049410546" sldId="259"/>
            <ac:spMk id="3" creationId="{76943EDC-2CA0-DC07-D725-3D74B7B24C09}"/>
          </ac:spMkLst>
        </pc:spChg>
      </pc:sldChg>
      <pc:sldChg chg="addSp delSp modSp new del mod setBg">
        <pc:chgData name="Gerald Parish" userId="S::grparish@uark.edu::d1bd82e2-b4d8-4b00-a414-5be5adc9574e" providerId="AD" clId="Web-{93ADF703-323F-5DBA-5A5C-FE8F07D4E725}" dt="2025-02-26T20:07:25.887" v="141"/>
        <pc:sldMkLst>
          <pc:docMk/>
          <pc:sldMk cId="1645854621" sldId="260"/>
        </pc:sldMkLst>
        <pc:spChg chg="mod">
          <ac:chgData name="Gerald Parish" userId="S::grparish@uark.edu::d1bd82e2-b4d8-4b00-a414-5be5adc9574e" providerId="AD" clId="Web-{93ADF703-323F-5DBA-5A5C-FE8F07D4E725}" dt="2025-02-26T20:06:42.996" v="130" actId="20577"/>
          <ac:spMkLst>
            <pc:docMk/>
            <pc:sldMk cId="1645854621" sldId="260"/>
            <ac:spMk id="2" creationId="{8B453974-00F8-0A58-F9AB-15BC05ED2095}"/>
          </ac:spMkLst>
        </pc:spChg>
        <pc:spChg chg="del">
          <ac:chgData name="Gerald Parish" userId="S::grparish@uark.edu::d1bd82e2-b4d8-4b00-a414-5be5adc9574e" providerId="AD" clId="Web-{93ADF703-323F-5DBA-5A5C-FE8F07D4E725}" dt="2025-02-26T20:04:42.806" v="115"/>
          <ac:spMkLst>
            <pc:docMk/>
            <pc:sldMk cId="1645854621" sldId="260"/>
            <ac:spMk id="3" creationId="{19948B1D-E5B7-8787-4EC8-7B1EA5139CA9}"/>
          </ac:spMkLst>
        </pc:spChg>
        <pc:spChg chg="add del mod">
          <ac:chgData name="Gerald Parish" userId="S::grparish@uark.edu::d1bd82e2-b4d8-4b00-a414-5be5adc9574e" providerId="AD" clId="Web-{93ADF703-323F-5DBA-5A5C-FE8F07D4E725}" dt="2025-02-26T20:07:17.215" v="140"/>
          <ac:spMkLst>
            <pc:docMk/>
            <pc:sldMk cId="1645854621" sldId="260"/>
            <ac:spMk id="6" creationId="{4E8EFFC6-8C56-A306-44DC-56B4C53FCFD4}"/>
          </ac:spMkLst>
        </pc:spChg>
        <pc:spChg chg="add">
          <ac:chgData name="Gerald Parish" userId="S::grparish@uark.edu::d1bd82e2-b4d8-4b00-a414-5be5adc9574e" providerId="AD" clId="Web-{93ADF703-323F-5DBA-5A5C-FE8F07D4E725}" dt="2025-02-26T20:06:32.230" v="119"/>
          <ac:spMkLst>
            <pc:docMk/>
            <pc:sldMk cId="1645854621" sldId="260"/>
            <ac:spMk id="10" creationId="{022BDE4A-8A20-4A69-9C5A-581C82036A4D}"/>
          </ac:spMkLst>
        </pc:spChg>
        <pc:picChg chg="add mod ord">
          <ac:chgData name="Gerald Parish" userId="S::grparish@uark.edu::d1bd82e2-b4d8-4b00-a414-5be5adc9574e" providerId="AD" clId="Web-{93ADF703-323F-5DBA-5A5C-FE8F07D4E725}" dt="2025-02-26T20:06:32.230" v="119"/>
          <ac:picMkLst>
            <pc:docMk/>
            <pc:sldMk cId="1645854621" sldId="260"/>
            <ac:picMk id="4" creationId="{3D92EE5B-DFF1-AE46-C35F-0E473606978F}"/>
          </ac:picMkLst>
        </pc:picChg>
        <pc:picChg chg="add mod">
          <ac:chgData name="Gerald Parish" userId="S::grparish@uark.edu::d1bd82e2-b4d8-4b00-a414-5be5adc9574e" providerId="AD" clId="Web-{93ADF703-323F-5DBA-5A5C-FE8F07D4E725}" dt="2025-02-26T20:06:32.230" v="119"/>
          <ac:picMkLst>
            <pc:docMk/>
            <pc:sldMk cId="1645854621" sldId="260"/>
            <ac:picMk id="5" creationId="{E877EEA8-5CFF-8C6F-04C5-3B4AA84B27C5}"/>
          </ac:picMkLst>
        </pc:picChg>
      </pc:sldChg>
      <pc:sldChg chg="addSp delSp modSp new del">
        <pc:chgData name="Gerald Parish" userId="S::grparish@uark.edu::d1bd82e2-b4d8-4b00-a414-5be5adc9574e" providerId="AD" clId="Web-{93ADF703-323F-5DBA-5A5C-FE8F07D4E725}" dt="2025-02-27T00:36:00.988" v="253"/>
        <pc:sldMkLst>
          <pc:docMk/>
          <pc:sldMk cId="1812770316" sldId="260"/>
        </pc:sldMkLst>
        <pc:spChg chg="del">
          <ac:chgData name="Gerald Parish" userId="S::grparish@uark.edu::d1bd82e2-b4d8-4b00-a414-5be5adc9574e" providerId="AD" clId="Web-{93ADF703-323F-5DBA-5A5C-FE8F07D4E725}" dt="2025-02-26T21:08:10.073" v="248"/>
          <ac:spMkLst>
            <pc:docMk/>
            <pc:sldMk cId="1812770316" sldId="260"/>
            <ac:spMk id="3" creationId="{E27BE6B7-EC75-462F-AF38-CFFE05166EE6}"/>
          </ac:spMkLst>
        </pc:spChg>
        <pc:graphicFrameChg chg="add mod ord modGraphic">
          <ac:chgData name="Gerald Parish" userId="S::grparish@uark.edu::d1bd82e2-b4d8-4b00-a414-5be5adc9574e" providerId="AD" clId="Web-{93ADF703-323F-5DBA-5A5C-FE8F07D4E725}" dt="2025-02-26T21:09:52.796" v="252" actId="20577"/>
          <ac:graphicFrameMkLst>
            <pc:docMk/>
            <pc:sldMk cId="1812770316" sldId="260"/>
            <ac:graphicFrameMk id="4" creationId="{68AAE8CF-5D41-58EC-23EA-D1C8A664DA24}"/>
          </ac:graphicFrameMkLst>
        </pc:graphicFrameChg>
      </pc:sldChg>
      <pc:sldChg chg="addSp delSp modSp new del mod setBg">
        <pc:chgData name="Gerald Parish" userId="S::grparish@uark.edu::d1bd82e2-b4d8-4b00-a414-5be5adc9574e" providerId="AD" clId="Web-{93ADF703-323F-5DBA-5A5C-FE8F07D4E725}" dt="2025-02-27T00:41:57.986" v="299"/>
        <pc:sldMkLst>
          <pc:docMk/>
          <pc:sldMk cId="1906554597" sldId="260"/>
        </pc:sldMkLst>
        <pc:spChg chg="add del">
          <ac:chgData name="Gerald Parish" userId="S::grparish@uark.edu::d1bd82e2-b4d8-4b00-a414-5be5adc9574e" providerId="AD" clId="Web-{93ADF703-323F-5DBA-5A5C-FE8F07D4E725}" dt="2025-02-27T00:37:13.272" v="265"/>
          <ac:spMkLst>
            <pc:docMk/>
            <pc:sldMk cId="1906554597" sldId="260"/>
            <ac:spMk id="2" creationId="{94AF71D5-5F9B-EC45-1AA3-D08FB0E832A7}"/>
          </ac:spMkLst>
        </pc:spChg>
        <pc:spChg chg="add del">
          <ac:chgData name="Gerald Parish" userId="S::grparish@uark.edu::d1bd82e2-b4d8-4b00-a414-5be5adc9574e" providerId="AD" clId="Web-{93ADF703-323F-5DBA-5A5C-FE8F07D4E725}" dt="2025-02-27T00:36:15.598" v="257"/>
          <ac:spMkLst>
            <pc:docMk/>
            <pc:sldMk cId="1906554597" sldId="260"/>
            <ac:spMk id="3" creationId="{7BC0F403-888E-A5A8-A2CB-BD0A2AEE748F}"/>
          </ac:spMkLst>
        </pc:spChg>
        <pc:spChg chg="add del">
          <ac:chgData name="Gerald Parish" userId="S::grparish@uark.edu::d1bd82e2-b4d8-4b00-a414-5be5adc9574e" providerId="AD" clId="Web-{93ADF703-323F-5DBA-5A5C-FE8F07D4E725}" dt="2025-02-27T00:37:02.490" v="264"/>
          <ac:spMkLst>
            <pc:docMk/>
            <pc:sldMk cId="1906554597" sldId="260"/>
            <ac:spMk id="10" creationId="{42A4FC2C-047E-45A5-965D-8E1E3BF09BC6}"/>
          </ac:spMkLst>
        </pc:spChg>
        <pc:picChg chg="add del mod ord">
          <ac:chgData name="Gerald Parish" userId="S::grparish@uark.edu::d1bd82e2-b4d8-4b00-a414-5be5adc9574e" providerId="AD" clId="Web-{93ADF703-323F-5DBA-5A5C-FE8F07D4E725}" dt="2025-02-27T00:36:09.098" v="256"/>
          <ac:picMkLst>
            <pc:docMk/>
            <pc:sldMk cId="1906554597" sldId="260"/>
            <ac:picMk id="4" creationId="{261A89E4-8F91-2D0C-79E6-898E610ECD75}"/>
          </ac:picMkLst>
        </pc:picChg>
        <pc:picChg chg="add mod ord">
          <ac:chgData name="Gerald Parish" userId="S::grparish@uark.edu::d1bd82e2-b4d8-4b00-a414-5be5adc9574e" providerId="AD" clId="Web-{93ADF703-323F-5DBA-5A5C-FE8F07D4E725}" dt="2025-02-27T00:37:20.757" v="266" actId="1076"/>
          <ac:picMkLst>
            <pc:docMk/>
            <pc:sldMk cId="1906554597" sldId="260"/>
            <ac:picMk id="5" creationId="{9ACD44C0-A631-574B-D396-A1A3E05A0EA6}"/>
          </ac:picMkLst>
        </pc:picChg>
      </pc:sldChg>
      <pc:sldChg chg="modSp new">
        <pc:chgData name="Gerald Parish" userId="S::grparish@uark.edu::d1bd82e2-b4d8-4b00-a414-5be5adc9574e" providerId="AD" clId="Web-{93ADF703-323F-5DBA-5A5C-FE8F07D4E725}" dt="2025-02-27T00:46:23.871" v="452" actId="20577"/>
        <pc:sldMkLst>
          <pc:docMk/>
          <pc:sldMk cId="1942573391" sldId="261"/>
        </pc:sldMkLst>
        <pc:spChg chg="mod">
          <ac:chgData name="Gerald Parish" userId="S::grparish@uark.edu::d1bd82e2-b4d8-4b00-a414-5be5adc9574e" providerId="AD" clId="Web-{93ADF703-323F-5DBA-5A5C-FE8F07D4E725}" dt="2025-02-27T00:38:07.930" v="273" actId="20577"/>
          <ac:spMkLst>
            <pc:docMk/>
            <pc:sldMk cId="1942573391" sldId="261"/>
            <ac:spMk id="2" creationId="{D10739E1-3360-BDD6-F95D-BF19D0119771}"/>
          </ac:spMkLst>
        </pc:spChg>
        <pc:spChg chg="mod">
          <ac:chgData name="Gerald Parish" userId="S::grparish@uark.edu::d1bd82e2-b4d8-4b00-a414-5be5adc9574e" providerId="AD" clId="Web-{93ADF703-323F-5DBA-5A5C-FE8F07D4E725}" dt="2025-02-27T00:46:23.871" v="452" actId="20577"/>
          <ac:spMkLst>
            <pc:docMk/>
            <pc:sldMk cId="1942573391" sldId="261"/>
            <ac:spMk id="3" creationId="{9EB059AC-23B1-D311-D590-7C123B151102}"/>
          </ac:spMkLst>
        </pc:spChg>
      </pc:sldChg>
      <pc:sldChg chg="addSp delSp modSp new mod setBg">
        <pc:chgData name="Gerald Parish" userId="S::grparish@uark.edu::d1bd82e2-b4d8-4b00-a414-5be5adc9574e" providerId="AD" clId="Web-{93ADF703-323F-5DBA-5A5C-FE8F07D4E725}" dt="2025-02-27T00:45:09.306" v="362" actId="1076"/>
        <pc:sldMkLst>
          <pc:docMk/>
          <pc:sldMk cId="1276045784" sldId="262"/>
        </pc:sldMkLst>
        <pc:spChg chg="del">
          <ac:chgData name="Gerald Parish" userId="S::grparish@uark.edu::d1bd82e2-b4d8-4b00-a414-5be5adc9574e" providerId="AD" clId="Web-{93ADF703-323F-5DBA-5A5C-FE8F07D4E725}" dt="2025-02-27T00:41:48.814" v="298"/>
          <ac:spMkLst>
            <pc:docMk/>
            <pc:sldMk cId="1276045784" sldId="262"/>
            <ac:spMk id="2" creationId="{3621B359-BC1F-8484-C06C-7985641749C4}"/>
          </ac:spMkLst>
        </pc:spChg>
        <pc:spChg chg="del">
          <ac:chgData name="Gerald Parish" userId="S::grparish@uark.edu::d1bd82e2-b4d8-4b00-a414-5be5adc9574e" providerId="AD" clId="Web-{93ADF703-323F-5DBA-5A5C-FE8F07D4E725}" dt="2025-02-27T00:41:45.642" v="297"/>
          <ac:spMkLst>
            <pc:docMk/>
            <pc:sldMk cId="1276045784" sldId="262"/>
            <ac:spMk id="3" creationId="{842058C7-E359-DA14-7733-79240BC32427}"/>
          </ac:spMkLst>
        </pc:spChg>
        <pc:spChg chg="add del mod">
          <ac:chgData name="Gerald Parish" userId="S::grparish@uark.edu::d1bd82e2-b4d8-4b00-a414-5be5adc9574e" providerId="AD" clId="Web-{93ADF703-323F-5DBA-5A5C-FE8F07D4E725}" dt="2025-02-27T00:44:53.539" v="355"/>
          <ac:spMkLst>
            <pc:docMk/>
            <pc:sldMk cId="1276045784" sldId="262"/>
            <ac:spMk id="6" creationId="{C200A499-5E59-30E1-0297-E03810B34D43}"/>
          </ac:spMkLst>
        </pc:spChg>
        <pc:picChg chg="add del mod ord">
          <ac:chgData name="Gerald Parish" userId="S::grparish@uark.edu::d1bd82e2-b4d8-4b00-a414-5be5adc9574e" providerId="AD" clId="Web-{93ADF703-323F-5DBA-5A5C-FE8F07D4E725}" dt="2025-02-27T00:44:52.320" v="354"/>
          <ac:picMkLst>
            <pc:docMk/>
            <pc:sldMk cId="1276045784" sldId="262"/>
            <ac:picMk id="4" creationId="{8EFD7A53-B452-29D4-1B2D-309975C67BCA}"/>
          </ac:picMkLst>
        </pc:picChg>
        <pc:picChg chg="add mod ord">
          <ac:chgData name="Gerald Parish" userId="S::grparish@uark.edu::d1bd82e2-b4d8-4b00-a414-5be5adc9574e" providerId="AD" clId="Web-{93ADF703-323F-5DBA-5A5C-FE8F07D4E725}" dt="2025-02-27T00:45:09.306" v="362" actId="1076"/>
          <ac:picMkLst>
            <pc:docMk/>
            <pc:sldMk cId="1276045784" sldId="262"/>
            <ac:picMk id="7" creationId="{DEB1E937-14F7-F5E4-FDFF-0FF9D88F821D}"/>
          </ac:picMkLst>
        </pc:picChg>
      </pc:sldChg>
      <pc:sldChg chg="addSp delSp modSp new mod setBg">
        <pc:chgData name="Gerald Parish" userId="S::grparish@uark.edu::d1bd82e2-b4d8-4b00-a414-5be5adc9574e" providerId="AD" clId="Web-{93ADF703-323F-5DBA-5A5C-FE8F07D4E725}" dt="2025-02-27T01:05:27.867" v="758" actId="20577"/>
        <pc:sldMkLst>
          <pc:docMk/>
          <pc:sldMk cId="1992105990" sldId="263"/>
        </pc:sldMkLst>
        <pc:spChg chg="mod">
          <ac:chgData name="Gerald Parish" userId="S::grparish@uark.edu::d1bd82e2-b4d8-4b00-a414-5be5adc9574e" providerId="AD" clId="Web-{93ADF703-323F-5DBA-5A5C-FE8F07D4E725}" dt="2025-02-27T01:05:27.867" v="758" actId="20577"/>
          <ac:spMkLst>
            <pc:docMk/>
            <pc:sldMk cId="1992105990" sldId="263"/>
            <ac:spMk id="2" creationId="{03AF3495-5F41-F254-1C2E-503D34E9AB31}"/>
          </ac:spMkLst>
        </pc:spChg>
        <pc:spChg chg="del">
          <ac:chgData name="Gerald Parish" userId="S::grparish@uark.edu::d1bd82e2-b4d8-4b00-a414-5be5adc9574e" providerId="AD" clId="Web-{93ADF703-323F-5DBA-5A5C-FE8F07D4E725}" dt="2025-02-27T00:50:15.473" v="458"/>
          <ac:spMkLst>
            <pc:docMk/>
            <pc:sldMk cId="1992105990" sldId="263"/>
            <ac:spMk id="3" creationId="{9570EA5E-3EE5-6431-40A1-7426E2D6CA50}"/>
          </ac:spMkLst>
        </pc:spChg>
        <pc:spChg chg="add">
          <ac:chgData name="Gerald Parish" userId="S::grparish@uark.edu::d1bd82e2-b4d8-4b00-a414-5be5adc9574e" providerId="AD" clId="Web-{93ADF703-323F-5DBA-5A5C-FE8F07D4E725}" dt="2025-02-27T00:50:15.473" v="458"/>
          <ac:spMkLst>
            <pc:docMk/>
            <pc:sldMk cId="1992105990" sldId="263"/>
            <ac:spMk id="9" creationId="{3A930249-8242-4E2B-AF17-C01826488321}"/>
          </ac:spMkLst>
        </pc:spChg>
        <pc:spChg chg="add">
          <ac:chgData name="Gerald Parish" userId="S::grparish@uark.edu::d1bd82e2-b4d8-4b00-a414-5be5adc9574e" providerId="AD" clId="Web-{93ADF703-323F-5DBA-5A5C-FE8F07D4E725}" dt="2025-02-27T00:50:15.473" v="458"/>
          <ac:spMkLst>
            <pc:docMk/>
            <pc:sldMk cId="1992105990" sldId="263"/>
            <ac:spMk id="11" creationId="{A5BDD999-C5E1-4B3E-A710-768673819165}"/>
          </ac:spMkLst>
        </pc:spChg>
        <pc:picChg chg="add">
          <ac:chgData name="Gerald Parish" userId="S::grparish@uark.edu::d1bd82e2-b4d8-4b00-a414-5be5adc9574e" providerId="AD" clId="Web-{93ADF703-323F-5DBA-5A5C-FE8F07D4E725}" dt="2025-02-27T00:50:15.473" v="458"/>
          <ac:picMkLst>
            <pc:docMk/>
            <pc:sldMk cId="1992105990" sldId="263"/>
            <ac:picMk id="5" creationId="{00E3ABDB-506A-42A6-B982-7603A84D9D7F}"/>
          </ac:picMkLst>
        </pc:picChg>
      </pc:sldChg>
      <pc:sldChg chg="addSp delSp modSp new mod setBg">
        <pc:chgData name="Gerald Parish" userId="S::grparish@uark.edu::d1bd82e2-b4d8-4b00-a414-5be5adc9574e" providerId="AD" clId="Web-{93ADF703-323F-5DBA-5A5C-FE8F07D4E725}" dt="2025-02-27T00:50:46.428" v="466"/>
        <pc:sldMkLst>
          <pc:docMk/>
          <pc:sldMk cId="211101531" sldId="264"/>
        </pc:sldMkLst>
        <pc:spChg chg="mod">
          <ac:chgData name="Gerald Parish" userId="S::grparish@uark.edu::d1bd82e2-b4d8-4b00-a414-5be5adc9574e" providerId="AD" clId="Web-{93ADF703-323F-5DBA-5A5C-FE8F07D4E725}" dt="2025-02-27T00:50:46.428" v="466"/>
          <ac:spMkLst>
            <pc:docMk/>
            <pc:sldMk cId="211101531" sldId="264"/>
            <ac:spMk id="2" creationId="{2838EE74-D2B5-EC52-1A5A-3B05845995DA}"/>
          </ac:spMkLst>
        </pc:spChg>
        <pc:spChg chg="del">
          <ac:chgData name="Gerald Parish" userId="S::grparish@uark.edu::d1bd82e2-b4d8-4b00-a414-5be5adc9574e" providerId="AD" clId="Web-{93ADF703-323F-5DBA-5A5C-FE8F07D4E725}" dt="2025-02-27T00:50:31.021" v="463"/>
          <ac:spMkLst>
            <pc:docMk/>
            <pc:sldMk cId="211101531" sldId="264"/>
            <ac:spMk id="3" creationId="{0B8EED6B-1B07-2019-6840-7CED425912CC}"/>
          </ac:spMkLst>
        </pc:spChg>
        <pc:spChg chg="add del">
          <ac:chgData name="Gerald Parish" userId="S::grparish@uark.edu::d1bd82e2-b4d8-4b00-a414-5be5adc9574e" providerId="AD" clId="Web-{93ADF703-323F-5DBA-5A5C-FE8F07D4E725}" dt="2025-02-27T00:50:46.412" v="465"/>
          <ac:spMkLst>
            <pc:docMk/>
            <pc:sldMk cId="211101531" sldId="264"/>
            <ac:spMk id="8" creationId="{C1DD1A8A-57D5-4A81-AD04-532B043C5611}"/>
          </ac:spMkLst>
        </pc:spChg>
        <pc:spChg chg="add del">
          <ac:chgData name="Gerald Parish" userId="S::grparish@uark.edu::d1bd82e2-b4d8-4b00-a414-5be5adc9574e" providerId="AD" clId="Web-{93ADF703-323F-5DBA-5A5C-FE8F07D4E725}" dt="2025-02-27T00:50:46.412" v="465"/>
          <ac:spMkLst>
            <pc:docMk/>
            <pc:sldMk cId="211101531" sldId="264"/>
            <ac:spMk id="10" creationId="{007891EC-4501-44ED-A8C8-B11B6DB767AB}"/>
          </ac:spMkLst>
        </pc:spChg>
        <pc:spChg chg="add">
          <ac:chgData name="Gerald Parish" userId="S::grparish@uark.edu::d1bd82e2-b4d8-4b00-a414-5be5adc9574e" providerId="AD" clId="Web-{93ADF703-323F-5DBA-5A5C-FE8F07D4E725}" dt="2025-02-27T00:50:46.428" v="466"/>
          <ac:spMkLst>
            <pc:docMk/>
            <pc:sldMk cId="211101531" sldId="264"/>
            <ac:spMk id="12" creationId="{3A930249-8242-4E2B-AF17-C01826488321}"/>
          </ac:spMkLst>
        </pc:spChg>
        <pc:spChg chg="add">
          <ac:chgData name="Gerald Parish" userId="S::grparish@uark.edu::d1bd82e2-b4d8-4b00-a414-5be5adc9574e" providerId="AD" clId="Web-{93ADF703-323F-5DBA-5A5C-FE8F07D4E725}" dt="2025-02-27T00:50:46.428" v="466"/>
          <ac:spMkLst>
            <pc:docMk/>
            <pc:sldMk cId="211101531" sldId="264"/>
            <ac:spMk id="13" creationId="{A5BDD999-C5E1-4B3E-A710-768673819165}"/>
          </ac:spMkLst>
        </pc:spChg>
        <pc:picChg chg="add del">
          <ac:chgData name="Gerald Parish" userId="S::grparish@uark.edu::d1bd82e2-b4d8-4b00-a414-5be5adc9574e" providerId="AD" clId="Web-{93ADF703-323F-5DBA-5A5C-FE8F07D4E725}" dt="2025-02-27T00:50:46.412" v="465"/>
          <ac:picMkLst>
            <pc:docMk/>
            <pc:sldMk cId="211101531" sldId="264"/>
            <ac:picMk id="4" creationId="{9C97FC36-D814-EBD8-BAEB-157CC59A2C07}"/>
          </ac:picMkLst>
        </pc:picChg>
        <pc:picChg chg="add">
          <ac:chgData name="Gerald Parish" userId="S::grparish@uark.edu::d1bd82e2-b4d8-4b00-a414-5be5adc9574e" providerId="AD" clId="Web-{93ADF703-323F-5DBA-5A5C-FE8F07D4E725}" dt="2025-02-27T00:50:46.428" v="466"/>
          <ac:picMkLst>
            <pc:docMk/>
            <pc:sldMk cId="211101531" sldId="264"/>
            <ac:picMk id="14" creationId="{063EF10D-8B8F-5FAC-37DF-92D75B578CD6}"/>
          </ac:picMkLst>
        </pc:picChg>
      </pc:sldChg>
      <pc:sldChg chg="modSp new">
        <pc:chgData name="Gerald Parish" userId="S::grparish@uark.edu::d1bd82e2-b4d8-4b00-a414-5be5adc9574e" providerId="AD" clId="Web-{93ADF703-323F-5DBA-5A5C-FE8F07D4E725}" dt="2025-02-27T00:55:03.922" v="527" actId="20577"/>
        <pc:sldMkLst>
          <pc:docMk/>
          <pc:sldMk cId="769303756" sldId="265"/>
        </pc:sldMkLst>
        <pc:spChg chg="mod">
          <ac:chgData name="Gerald Parish" userId="S::grparish@uark.edu::d1bd82e2-b4d8-4b00-a414-5be5adc9574e" providerId="AD" clId="Web-{93ADF703-323F-5DBA-5A5C-FE8F07D4E725}" dt="2025-02-27T00:54:07.607" v="480" actId="20577"/>
          <ac:spMkLst>
            <pc:docMk/>
            <pc:sldMk cId="769303756" sldId="265"/>
            <ac:spMk id="2" creationId="{E4A6E6F9-BD55-BDCF-8AAF-93904B78CD6C}"/>
          </ac:spMkLst>
        </pc:spChg>
        <pc:spChg chg="mod">
          <ac:chgData name="Gerald Parish" userId="S::grparish@uark.edu::d1bd82e2-b4d8-4b00-a414-5be5adc9574e" providerId="AD" clId="Web-{93ADF703-323F-5DBA-5A5C-FE8F07D4E725}" dt="2025-02-27T00:55:03.922" v="527" actId="20577"/>
          <ac:spMkLst>
            <pc:docMk/>
            <pc:sldMk cId="769303756" sldId="265"/>
            <ac:spMk id="3" creationId="{2FC3E8D1-BA3B-50A0-A3DA-639763D3267E}"/>
          </ac:spMkLst>
        </pc:spChg>
      </pc:sldChg>
      <pc:sldChg chg="new del">
        <pc:chgData name="Gerald Parish" userId="S::grparish@uark.edu::d1bd82e2-b4d8-4b00-a414-5be5adc9574e" providerId="AD" clId="Web-{93ADF703-323F-5DBA-5A5C-FE8F07D4E725}" dt="2025-02-27T00:51:01.584" v="468"/>
        <pc:sldMkLst>
          <pc:docMk/>
          <pc:sldMk cId="1651339340" sldId="265"/>
        </pc:sldMkLst>
      </pc:sldChg>
      <pc:sldChg chg="addSp delSp modSp new mod setBg">
        <pc:chgData name="Gerald Parish" userId="S::grparish@uark.edu::d1bd82e2-b4d8-4b00-a414-5be5adc9574e" providerId="AD" clId="Web-{93ADF703-323F-5DBA-5A5C-FE8F07D4E725}" dt="2025-02-27T00:57:11.833" v="531"/>
        <pc:sldMkLst>
          <pc:docMk/>
          <pc:sldMk cId="560027297" sldId="266"/>
        </pc:sldMkLst>
        <pc:spChg chg="del">
          <ac:chgData name="Gerald Parish" userId="S::grparish@uark.edu::d1bd82e2-b4d8-4b00-a414-5be5adc9574e" providerId="AD" clId="Web-{93ADF703-323F-5DBA-5A5C-FE8F07D4E725}" dt="2025-02-27T00:57:08.973" v="530"/>
          <ac:spMkLst>
            <pc:docMk/>
            <pc:sldMk cId="560027297" sldId="266"/>
            <ac:spMk id="2" creationId="{10ECD9B6-CC62-3EAF-7B20-198418E80B10}"/>
          </ac:spMkLst>
        </pc:spChg>
        <pc:spChg chg="del">
          <ac:chgData name="Gerald Parish" userId="S::grparish@uark.edu::d1bd82e2-b4d8-4b00-a414-5be5adc9574e" providerId="AD" clId="Web-{93ADF703-323F-5DBA-5A5C-FE8F07D4E725}" dt="2025-02-27T00:57:04.864" v="529"/>
          <ac:spMkLst>
            <pc:docMk/>
            <pc:sldMk cId="560027297" sldId="266"/>
            <ac:spMk id="3" creationId="{552A7094-0A32-8D53-36C6-359875170439}"/>
          </ac:spMkLst>
        </pc:spChg>
        <pc:picChg chg="add mod ord">
          <ac:chgData name="Gerald Parish" userId="S::grparish@uark.edu::d1bd82e2-b4d8-4b00-a414-5be5adc9574e" providerId="AD" clId="Web-{93ADF703-323F-5DBA-5A5C-FE8F07D4E725}" dt="2025-02-27T00:57:11.833" v="531"/>
          <ac:picMkLst>
            <pc:docMk/>
            <pc:sldMk cId="560027297" sldId="266"/>
            <ac:picMk id="4" creationId="{84166E15-B06A-C348-14B3-2C9CF08A1D40}"/>
          </ac:picMkLst>
        </pc:picChg>
      </pc:sldChg>
      <pc:sldChg chg="modSp new">
        <pc:chgData name="Gerald Parish" userId="S::grparish@uark.edu::d1bd82e2-b4d8-4b00-a414-5be5adc9574e" providerId="AD" clId="Web-{93ADF703-323F-5DBA-5A5C-FE8F07D4E725}" dt="2025-02-27T01:00:22.512" v="626" actId="20577"/>
        <pc:sldMkLst>
          <pc:docMk/>
          <pc:sldMk cId="1513666314" sldId="267"/>
        </pc:sldMkLst>
        <pc:spChg chg="mod">
          <ac:chgData name="Gerald Parish" userId="S::grparish@uark.edu::d1bd82e2-b4d8-4b00-a414-5be5adc9574e" providerId="AD" clId="Web-{93ADF703-323F-5DBA-5A5C-FE8F07D4E725}" dt="2025-02-27T00:57:38.318" v="537" actId="20577"/>
          <ac:spMkLst>
            <pc:docMk/>
            <pc:sldMk cId="1513666314" sldId="267"/>
            <ac:spMk id="2" creationId="{55490659-6761-5220-05C0-A4F55F1AF03A}"/>
          </ac:spMkLst>
        </pc:spChg>
        <pc:spChg chg="mod">
          <ac:chgData name="Gerald Parish" userId="S::grparish@uark.edu::d1bd82e2-b4d8-4b00-a414-5be5adc9574e" providerId="AD" clId="Web-{93ADF703-323F-5DBA-5A5C-FE8F07D4E725}" dt="2025-02-27T01:00:22.512" v="626" actId="20577"/>
          <ac:spMkLst>
            <pc:docMk/>
            <pc:sldMk cId="1513666314" sldId="267"/>
            <ac:spMk id="3" creationId="{58DD874F-21E3-9426-53B7-0D22875DC482}"/>
          </ac:spMkLst>
        </pc:spChg>
      </pc:sldChg>
      <pc:sldChg chg="addSp delSp modSp new mod setBg">
        <pc:chgData name="Gerald Parish" userId="S::grparish@uark.edu::d1bd82e2-b4d8-4b00-a414-5be5adc9574e" providerId="AD" clId="Web-{93ADF703-323F-5DBA-5A5C-FE8F07D4E725}" dt="2025-02-27T01:00:30.293" v="629"/>
        <pc:sldMkLst>
          <pc:docMk/>
          <pc:sldMk cId="1389462272" sldId="268"/>
        </pc:sldMkLst>
        <pc:spChg chg="del">
          <ac:chgData name="Gerald Parish" userId="S::grparish@uark.edu::d1bd82e2-b4d8-4b00-a414-5be5adc9574e" providerId="AD" clId="Web-{93ADF703-323F-5DBA-5A5C-FE8F07D4E725}" dt="2025-02-27T01:00:30.293" v="629"/>
          <ac:spMkLst>
            <pc:docMk/>
            <pc:sldMk cId="1389462272" sldId="268"/>
            <ac:spMk id="2" creationId="{05BE3623-66CB-FAAD-B3B8-481C87C6F81D}"/>
          </ac:spMkLst>
        </pc:spChg>
        <pc:spChg chg="del">
          <ac:chgData name="Gerald Parish" userId="S::grparish@uark.edu::d1bd82e2-b4d8-4b00-a414-5be5adc9574e" providerId="AD" clId="Web-{93ADF703-323F-5DBA-5A5C-FE8F07D4E725}" dt="2025-02-27T01:00:26.840" v="628"/>
          <ac:spMkLst>
            <pc:docMk/>
            <pc:sldMk cId="1389462272" sldId="268"/>
            <ac:spMk id="3" creationId="{D4BD8AE3-27CA-A6CC-36F8-53D22A2D3814}"/>
          </ac:spMkLst>
        </pc:spChg>
        <pc:picChg chg="add mod ord">
          <ac:chgData name="Gerald Parish" userId="S::grparish@uark.edu::d1bd82e2-b4d8-4b00-a414-5be5adc9574e" providerId="AD" clId="Web-{93ADF703-323F-5DBA-5A5C-FE8F07D4E725}" dt="2025-02-27T01:00:30.293" v="629"/>
          <ac:picMkLst>
            <pc:docMk/>
            <pc:sldMk cId="1389462272" sldId="268"/>
            <ac:picMk id="4" creationId="{DB36102F-F267-A397-898D-3C988107C1B5}"/>
          </ac:picMkLst>
        </pc:picChg>
      </pc:sldChg>
      <pc:sldChg chg="modSp new">
        <pc:chgData name="Gerald Parish" userId="S::grparish@uark.edu::d1bd82e2-b4d8-4b00-a414-5be5adc9574e" providerId="AD" clId="Web-{93ADF703-323F-5DBA-5A5C-FE8F07D4E725}" dt="2025-02-27T01:03:59.567" v="702" actId="20577"/>
        <pc:sldMkLst>
          <pc:docMk/>
          <pc:sldMk cId="3663442985" sldId="269"/>
        </pc:sldMkLst>
        <pc:spChg chg="mod">
          <ac:chgData name="Gerald Parish" userId="S::grparish@uark.edu::d1bd82e2-b4d8-4b00-a414-5be5adc9574e" providerId="AD" clId="Web-{93ADF703-323F-5DBA-5A5C-FE8F07D4E725}" dt="2025-02-27T01:02:52.486" v="639" actId="20577"/>
          <ac:spMkLst>
            <pc:docMk/>
            <pc:sldMk cId="3663442985" sldId="269"/>
            <ac:spMk id="2" creationId="{B08EF163-F69A-5ADD-7DEC-E0CB64407CFE}"/>
          </ac:spMkLst>
        </pc:spChg>
        <pc:spChg chg="mod ord">
          <ac:chgData name="Gerald Parish" userId="S::grparish@uark.edu::d1bd82e2-b4d8-4b00-a414-5be5adc9574e" providerId="AD" clId="Web-{93ADF703-323F-5DBA-5A5C-FE8F07D4E725}" dt="2025-02-27T01:03:59.567" v="702" actId="20577"/>
          <ac:spMkLst>
            <pc:docMk/>
            <pc:sldMk cId="3663442985" sldId="269"/>
            <ac:spMk id="3" creationId="{422B0818-F518-1928-5271-CD677C909B2D}"/>
          </ac:spMkLst>
        </pc:spChg>
      </pc:sldChg>
    </pc:docChg>
  </pc:docChgLst>
  <pc:docChgLst>
    <pc:chgData name="Gerald Parish" userId="S::grparish@uark.edu::d1bd82e2-b4d8-4b00-a414-5be5adc9574e" providerId="AD" clId="Web-{58E9D82E-46CE-0B7F-C9FF-7A09DD8B2B84}"/>
    <pc:docChg chg="addSld delSld modSld sldOrd">
      <pc:chgData name="Gerald Parish" userId="S::grparish@uark.edu::d1bd82e2-b4d8-4b00-a414-5be5adc9574e" providerId="AD" clId="Web-{58E9D82E-46CE-0B7F-C9FF-7A09DD8B2B84}" dt="2025-02-27T23:14:51.843" v="763"/>
      <pc:docMkLst>
        <pc:docMk/>
      </pc:docMkLst>
      <pc:sldChg chg="ord">
        <pc:chgData name="Gerald Parish" userId="S::grparish@uark.edu::d1bd82e2-b4d8-4b00-a414-5be5adc9574e" providerId="AD" clId="Web-{58E9D82E-46CE-0B7F-C9FF-7A09DD8B2B84}" dt="2025-02-27T20:15:58.140" v="227"/>
        <pc:sldMkLst>
          <pc:docMk/>
          <pc:sldMk cId="180220213" sldId="257"/>
        </pc:sldMkLst>
      </pc:sldChg>
      <pc:sldChg chg="ord">
        <pc:chgData name="Gerald Parish" userId="S::grparish@uark.edu::d1bd82e2-b4d8-4b00-a414-5be5adc9574e" providerId="AD" clId="Web-{58E9D82E-46CE-0B7F-C9FF-7A09DD8B2B84}" dt="2025-02-27T23:10:01.851" v="709"/>
        <pc:sldMkLst>
          <pc:docMk/>
          <pc:sldMk cId="3206001031" sldId="258"/>
        </pc:sldMkLst>
      </pc:sldChg>
      <pc:sldChg chg="ord">
        <pc:chgData name="Gerald Parish" userId="S::grparish@uark.edu::d1bd82e2-b4d8-4b00-a414-5be5adc9574e" providerId="AD" clId="Web-{58E9D82E-46CE-0B7F-C9FF-7A09DD8B2B84}" dt="2025-02-27T23:10:01.851" v="708"/>
        <pc:sldMkLst>
          <pc:docMk/>
          <pc:sldMk cId="4049410546" sldId="259"/>
        </pc:sldMkLst>
      </pc:sldChg>
      <pc:sldChg chg="modSp ord">
        <pc:chgData name="Gerald Parish" userId="S::grparish@uark.edu::d1bd82e2-b4d8-4b00-a414-5be5adc9574e" providerId="AD" clId="Web-{58E9D82E-46CE-0B7F-C9FF-7A09DD8B2B84}" dt="2025-02-27T20:15:58.140" v="225"/>
        <pc:sldMkLst>
          <pc:docMk/>
          <pc:sldMk cId="1942573391" sldId="261"/>
        </pc:sldMkLst>
        <pc:spChg chg="mod">
          <ac:chgData name="Gerald Parish" userId="S::grparish@uark.edu::d1bd82e2-b4d8-4b00-a414-5be5adc9574e" providerId="AD" clId="Web-{58E9D82E-46CE-0B7F-C9FF-7A09DD8B2B84}" dt="2025-02-27T17:33:59.013" v="71" actId="20577"/>
          <ac:spMkLst>
            <pc:docMk/>
            <pc:sldMk cId="1942573391" sldId="261"/>
            <ac:spMk id="3" creationId="{9EB059AC-23B1-D311-D590-7C123B151102}"/>
          </ac:spMkLst>
        </pc:spChg>
      </pc:sldChg>
      <pc:sldChg chg="ord">
        <pc:chgData name="Gerald Parish" userId="S::grparish@uark.edu::d1bd82e2-b4d8-4b00-a414-5be5adc9574e" providerId="AD" clId="Web-{58E9D82E-46CE-0B7F-C9FF-7A09DD8B2B84}" dt="2025-02-27T20:15:58.140" v="226"/>
        <pc:sldMkLst>
          <pc:docMk/>
          <pc:sldMk cId="1276045784" sldId="262"/>
        </pc:sldMkLst>
      </pc:sldChg>
      <pc:sldChg chg="addSp delSp modSp">
        <pc:chgData name="Gerald Parish" userId="S::grparish@uark.edu::d1bd82e2-b4d8-4b00-a414-5be5adc9574e" providerId="AD" clId="Web-{58E9D82E-46CE-0B7F-C9FF-7A09DD8B2B84}" dt="2025-02-27T18:05:43.982" v="77"/>
        <pc:sldMkLst>
          <pc:docMk/>
          <pc:sldMk cId="1992105990" sldId="263"/>
        </pc:sldMkLst>
        <pc:spChg chg="mod">
          <ac:chgData name="Gerald Parish" userId="S::grparish@uark.edu::d1bd82e2-b4d8-4b00-a414-5be5adc9574e" providerId="AD" clId="Web-{58E9D82E-46CE-0B7F-C9FF-7A09DD8B2B84}" dt="2025-02-27T18:05:43.982" v="77"/>
          <ac:spMkLst>
            <pc:docMk/>
            <pc:sldMk cId="1992105990" sldId="263"/>
            <ac:spMk id="2" creationId="{03AF3495-5F41-F254-1C2E-503D34E9AB31}"/>
          </ac:spMkLst>
        </pc:spChg>
        <pc:spChg chg="del">
          <ac:chgData name="Gerald Parish" userId="S::grparish@uark.edu::d1bd82e2-b4d8-4b00-a414-5be5adc9574e" providerId="AD" clId="Web-{58E9D82E-46CE-0B7F-C9FF-7A09DD8B2B84}" dt="2025-02-27T18:05:43.982" v="77"/>
          <ac:spMkLst>
            <pc:docMk/>
            <pc:sldMk cId="1992105990" sldId="263"/>
            <ac:spMk id="9" creationId="{3A930249-8242-4E2B-AF17-C01826488321}"/>
          </ac:spMkLst>
        </pc:spChg>
        <pc:spChg chg="del">
          <ac:chgData name="Gerald Parish" userId="S::grparish@uark.edu::d1bd82e2-b4d8-4b00-a414-5be5adc9574e" providerId="AD" clId="Web-{58E9D82E-46CE-0B7F-C9FF-7A09DD8B2B84}" dt="2025-02-27T18:05:43.982" v="77"/>
          <ac:spMkLst>
            <pc:docMk/>
            <pc:sldMk cId="1992105990" sldId="263"/>
            <ac:spMk id="11" creationId="{A5BDD999-C5E1-4B3E-A710-768673819165}"/>
          </ac:spMkLst>
        </pc:spChg>
        <pc:spChg chg="add">
          <ac:chgData name="Gerald Parish" userId="S::grparish@uark.edu::d1bd82e2-b4d8-4b00-a414-5be5adc9574e" providerId="AD" clId="Web-{58E9D82E-46CE-0B7F-C9FF-7A09DD8B2B84}" dt="2025-02-27T18:05:43.982" v="77"/>
          <ac:spMkLst>
            <pc:docMk/>
            <pc:sldMk cId="1992105990" sldId="263"/>
            <ac:spMk id="16" creationId="{C1DD1A8A-57D5-4A81-AD04-532B043C5611}"/>
          </ac:spMkLst>
        </pc:spChg>
        <pc:spChg chg="add">
          <ac:chgData name="Gerald Parish" userId="S::grparish@uark.edu::d1bd82e2-b4d8-4b00-a414-5be5adc9574e" providerId="AD" clId="Web-{58E9D82E-46CE-0B7F-C9FF-7A09DD8B2B84}" dt="2025-02-27T18:05:43.982" v="77"/>
          <ac:spMkLst>
            <pc:docMk/>
            <pc:sldMk cId="1992105990" sldId="263"/>
            <ac:spMk id="18" creationId="{007891EC-4501-44ED-A8C8-B11B6DB767AB}"/>
          </ac:spMkLst>
        </pc:spChg>
        <pc:picChg chg="mod">
          <ac:chgData name="Gerald Parish" userId="S::grparish@uark.edu::d1bd82e2-b4d8-4b00-a414-5be5adc9574e" providerId="AD" clId="Web-{58E9D82E-46CE-0B7F-C9FF-7A09DD8B2B84}" dt="2025-02-27T18:05:43.982" v="77"/>
          <ac:picMkLst>
            <pc:docMk/>
            <pc:sldMk cId="1992105990" sldId="263"/>
            <ac:picMk id="5" creationId="{00E3ABDB-506A-42A6-B982-7603A84D9D7F}"/>
          </ac:picMkLst>
        </pc:picChg>
      </pc:sldChg>
      <pc:sldChg chg="addSp delSp modSp ord">
        <pc:chgData name="Gerald Parish" userId="S::grparish@uark.edu::d1bd82e2-b4d8-4b00-a414-5be5adc9574e" providerId="AD" clId="Web-{58E9D82E-46CE-0B7F-C9FF-7A09DD8B2B84}" dt="2025-02-27T23:14:51.843" v="763"/>
        <pc:sldMkLst>
          <pc:docMk/>
          <pc:sldMk cId="211101531" sldId="264"/>
        </pc:sldMkLst>
        <pc:spChg chg="ord">
          <ac:chgData name="Gerald Parish" userId="S::grparish@uark.edu::d1bd82e2-b4d8-4b00-a414-5be5adc9574e" providerId="AD" clId="Web-{58E9D82E-46CE-0B7F-C9FF-7A09DD8B2B84}" dt="2025-02-27T18:10:29.442" v="80"/>
          <ac:spMkLst>
            <pc:docMk/>
            <pc:sldMk cId="211101531" sldId="264"/>
            <ac:spMk id="2" creationId="{2838EE74-D2B5-EC52-1A5A-3B05845995DA}"/>
          </ac:spMkLst>
        </pc:spChg>
        <pc:spChg chg="del">
          <ac:chgData name="Gerald Parish" userId="S::grparish@uark.edu::d1bd82e2-b4d8-4b00-a414-5be5adc9574e" providerId="AD" clId="Web-{58E9D82E-46CE-0B7F-C9FF-7A09DD8B2B84}" dt="2025-02-27T18:10:29.442" v="80"/>
          <ac:spMkLst>
            <pc:docMk/>
            <pc:sldMk cId="211101531" sldId="264"/>
            <ac:spMk id="12" creationId="{3A930249-8242-4E2B-AF17-C01826488321}"/>
          </ac:spMkLst>
        </pc:spChg>
        <pc:spChg chg="del">
          <ac:chgData name="Gerald Parish" userId="S::grparish@uark.edu::d1bd82e2-b4d8-4b00-a414-5be5adc9574e" providerId="AD" clId="Web-{58E9D82E-46CE-0B7F-C9FF-7A09DD8B2B84}" dt="2025-02-27T18:10:29.442" v="80"/>
          <ac:spMkLst>
            <pc:docMk/>
            <pc:sldMk cId="211101531" sldId="264"/>
            <ac:spMk id="13" creationId="{A5BDD999-C5E1-4B3E-A710-768673819165}"/>
          </ac:spMkLst>
        </pc:spChg>
        <pc:spChg chg="add">
          <ac:chgData name="Gerald Parish" userId="S::grparish@uark.edu::d1bd82e2-b4d8-4b00-a414-5be5adc9574e" providerId="AD" clId="Web-{58E9D82E-46CE-0B7F-C9FF-7A09DD8B2B84}" dt="2025-02-27T18:10:29.442" v="80"/>
          <ac:spMkLst>
            <pc:docMk/>
            <pc:sldMk cId="211101531" sldId="264"/>
            <ac:spMk id="18" creationId="{3A930249-8242-4E2B-AF17-C01826488321}"/>
          </ac:spMkLst>
        </pc:spChg>
        <pc:spChg chg="add">
          <ac:chgData name="Gerald Parish" userId="S::grparish@uark.edu::d1bd82e2-b4d8-4b00-a414-5be5adc9574e" providerId="AD" clId="Web-{58E9D82E-46CE-0B7F-C9FF-7A09DD8B2B84}" dt="2025-02-27T18:10:29.442" v="80"/>
          <ac:spMkLst>
            <pc:docMk/>
            <pc:sldMk cId="211101531" sldId="264"/>
            <ac:spMk id="20" creationId="{A5BDD999-C5E1-4B3E-A710-768673819165}"/>
          </ac:spMkLst>
        </pc:spChg>
        <pc:picChg chg="add mod">
          <ac:chgData name="Gerald Parish" userId="S::grparish@uark.edu::d1bd82e2-b4d8-4b00-a414-5be5adc9574e" providerId="AD" clId="Web-{58E9D82E-46CE-0B7F-C9FF-7A09DD8B2B84}" dt="2025-02-27T18:10:29.442" v="80"/>
          <ac:picMkLst>
            <pc:docMk/>
            <pc:sldMk cId="211101531" sldId="264"/>
            <ac:picMk id="3" creationId="{D10CB8D9-652D-E58E-FA5C-7EFD529D2E8B}"/>
          </ac:picMkLst>
        </pc:picChg>
        <pc:picChg chg="del">
          <ac:chgData name="Gerald Parish" userId="S::grparish@uark.edu::d1bd82e2-b4d8-4b00-a414-5be5adc9574e" providerId="AD" clId="Web-{58E9D82E-46CE-0B7F-C9FF-7A09DD8B2B84}" dt="2025-02-27T18:10:23.129" v="78"/>
          <ac:picMkLst>
            <pc:docMk/>
            <pc:sldMk cId="211101531" sldId="264"/>
            <ac:picMk id="14" creationId="{063EF10D-8B8F-5FAC-37DF-92D75B578CD6}"/>
          </ac:picMkLst>
        </pc:picChg>
      </pc:sldChg>
      <pc:sldChg chg="addSp delSp modSp mod setBg setClrOvrMap">
        <pc:chgData name="Gerald Parish" userId="S::grparish@uark.edu::d1bd82e2-b4d8-4b00-a414-5be5adc9574e" providerId="AD" clId="Web-{58E9D82E-46CE-0B7F-C9FF-7A09DD8B2B84}" dt="2025-02-27T18:10:48.255" v="82"/>
        <pc:sldMkLst>
          <pc:docMk/>
          <pc:sldMk cId="769303756" sldId="265"/>
        </pc:sldMkLst>
        <pc:spChg chg="mod">
          <ac:chgData name="Gerald Parish" userId="S::grparish@uark.edu::d1bd82e2-b4d8-4b00-a414-5be5adc9574e" providerId="AD" clId="Web-{58E9D82E-46CE-0B7F-C9FF-7A09DD8B2B84}" dt="2025-02-27T18:10:48.255" v="82"/>
          <ac:spMkLst>
            <pc:docMk/>
            <pc:sldMk cId="769303756" sldId="265"/>
            <ac:spMk id="2" creationId="{E4A6E6F9-BD55-BDCF-8AAF-93904B78CD6C}"/>
          </ac:spMkLst>
        </pc:spChg>
        <pc:spChg chg="add del">
          <ac:chgData name="Gerald Parish" userId="S::grparish@uark.edu::d1bd82e2-b4d8-4b00-a414-5be5adc9574e" providerId="AD" clId="Web-{58E9D82E-46CE-0B7F-C9FF-7A09DD8B2B84}" dt="2025-02-27T18:10:48.255" v="82"/>
          <ac:spMkLst>
            <pc:docMk/>
            <pc:sldMk cId="769303756" sldId="265"/>
            <ac:spMk id="3" creationId="{2FC3E8D1-BA3B-50A0-A3DA-639763D3267E}"/>
          </ac:spMkLst>
        </pc:spChg>
        <pc:spChg chg="add del">
          <ac:chgData name="Gerald Parish" userId="S::grparish@uark.edu::d1bd82e2-b4d8-4b00-a414-5be5adc9574e" providerId="AD" clId="Web-{58E9D82E-46CE-0B7F-C9FF-7A09DD8B2B84}" dt="2025-02-27T18:10:48.255" v="82"/>
          <ac:spMkLst>
            <pc:docMk/>
            <pc:sldMk cId="769303756" sldId="265"/>
            <ac:spMk id="10" creationId="{9228552E-C8B1-4A80-8448-0787CE0FC704}"/>
          </ac:spMkLst>
        </pc:spChg>
        <pc:graphicFrameChg chg="add del">
          <ac:chgData name="Gerald Parish" userId="S::grparish@uark.edu::d1bd82e2-b4d8-4b00-a414-5be5adc9574e" providerId="AD" clId="Web-{58E9D82E-46CE-0B7F-C9FF-7A09DD8B2B84}" dt="2025-02-27T18:10:48.255" v="82"/>
          <ac:graphicFrameMkLst>
            <pc:docMk/>
            <pc:sldMk cId="769303756" sldId="265"/>
            <ac:graphicFrameMk id="5" creationId="{FF06EDC4-E36B-EE0A-84FD-3A60D6C077CD}"/>
          </ac:graphicFrameMkLst>
        </pc:graphicFrameChg>
        <pc:picChg chg="add del">
          <ac:chgData name="Gerald Parish" userId="S::grparish@uark.edu::d1bd82e2-b4d8-4b00-a414-5be5adc9574e" providerId="AD" clId="Web-{58E9D82E-46CE-0B7F-C9FF-7A09DD8B2B84}" dt="2025-02-27T18:10:48.255" v="82"/>
          <ac:picMkLst>
            <pc:docMk/>
            <pc:sldMk cId="769303756" sldId="265"/>
            <ac:picMk id="6" creationId="{6CFD3E99-BB90-EB44-F507-5949A1D4E38C}"/>
          </ac:picMkLst>
        </pc:picChg>
      </pc:sldChg>
      <pc:sldChg chg="addSp delSp modSp">
        <pc:chgData name="Gerald Parish" userId="S::grparish@uark.edu::d1bd82e2-b4d8-4b00-a414-5be5adc9574e" providerId="AD" clId="Web-{58E9D82E-46CE-0B7F-C9FF-7A09DD8B2B84}" dt="2025-02-27T18:02:38.774" v="76" actId="1076"/>
        <pc:sldMkLst>
          <pc:docMk/>
          <pc:sldMk cId="560027297" sldId="266"/>
        </pc:sldMkLst>
        <pc:spChg chg="add del mod">
          <ac:chgData name="Gerald Parish" userId="S::grparish@uark.edu::d1bd82e2-b4d8-4b00-a414-5be5adc9574e" providerId="AD" clId="Web-{58E9D82E-46CE-0B7F-C9FF-7A09DD8B2B84}" dt="2025-02-27T18:02:32.133" v="74"/>
          <ac:spMkLst>
            <pc:docMk/>
            <pc:sldMk cId="560027297" sldId="266"/>
            <ac:spMk id="5" creationId="{19D3B896-E56B-B224-D363-CC076F730140}"/>
          </ac:spMkLst>
        </pc:spChg>
        <pc:picChg chg="add mod">
          <ac:chgData name="Gerald Parish" userId="S::grparish@uark.edu::d1bd82e2-b4d8-4b00-a414-5be5adc9574e" providerId="AD" clId="Web-{58E9D82E-46CE-0B7F-C9FF-7A09DD8B2B84}" dt="2025-02-27T18:02:38.774" v="76" actId="1076"/>
          <ac:picMkLst>
            <pc:docMk/>
            <pc:sldMk cId="560027297" sldId="266"/>
            <ac:picMk id="2" creationId="{3F3E60B1-0155-C8DB-1BFE-A87490319A88}"/>
          </ac:picMkLst>
        </pc:picChg>
        <pc:picChg chg="del">
          <ac:chgData name="Gerald Parish" userId="S::grparish@uark.edu::d1bd82e2-b4d8-4b00-a414-5be5adc9574e" providerId="AD" clId="Web-{58E9D82E-46CE-0B7F-C9FF-7A09DD8B2B84}" dt="2025-02-27T18:02:29.602" v="73"/>
          <ac:picMkLst>
            <pc:docMk/>
            <pc:sldMk cId="560027297" sldId="266"/>
            <ac:picMk id="4" creationId="{84166E15-B06A-C348-14B3-2C9CF08A1D40}"/>
          </ac:picMkLst>
        </pc:picChg>
      </pc:sldChg>
      <pc:sldChg chg="ord">
        <pc:chgData name="Gerald Parish" userId="S::grparish@uark.edu::d1bd82e2-b4d8-4b00-a414-5be5adc9574e" providerId="AD" clId="Web-{58E9D82E-46CE-0B7F-C9FF-7A09DD8B2B84}" dt="2025-02-27T20:28:46.998" v="684"/>
        <pc:sldMkLst>
          <pc:docMk/>
          <pc:sldMk cId="3663442985" sldId="269"/>
        </pc:sldMkLst>
      </pc:sldChg>
      <pc:sldChg chg="addSp delSp modSp new mod setBg">
        <pc:chgData name="Gerald Parish" userId="S::grparish@uark.edu::d1bd82e2-b4d8-4b00-a414-5be5adc9574e" providerId="AD" clId="Web-{58E9D82E-46CE-0B7F-C9FF-7A09DD8B2B84}" dt="2025-02-27T20:16:52.877" v="248"/>
        <pc:sldMkLst>
          <pc:docMk/>
          <pc:sldMk cId="3526892656" sldId="270"/>
        </pc:sldMkLst>
        <pc:spChg chg="mod">
          <ac:chgData name="Gerald Parish" userId="S::grparish@uark.edu::d1bd82e2-b4d8-4b00-a414-5be5adc9574e" providerId="AD" clId="Web-{58E9D82E-46CE-0B7F-C9FF-7A09DD8B2B84}" dt="2025-02-27T20:16:52.877" v="248"/>
          <ac:spMkLst>
            <pc:docMk/>
            <pc:sldMk cId="3526892656" sldId="270"/>
            <ac:spMk id="2" creationId="{4605D3E9-E2AD-AE80-ACB2-7BC10189B2DC}"/>
          </ac:spMkLst>
        </pc:spChg>
        <pc:spChg chg="add del mod">
          <ac:chgData name="Gerald Parish" userId="S::grparish@uark.edu::d1bd82e2-b4d8-4b00-a414-5be5adc9574e" providerId="AD" clId="Web-{58E9D82E-46CE-0B7F-C9FF-7A09DD8B2B84}" dt="2025-02-27T20:16:52.877" v="248"/>
          <ac:spMkLst>
            <pc:docMk/>
            <pc:sldMk cId="3526892656" sldId="270"/>
            <ac:spMk id="3" creationId="{0C06AAA5-BEF3-3605-2C76-7F3A201059C3}"/>
          </ac:spMkLst>
        </pc:spChg>
        <pc:spChg chg="add del">
          <ac:chgData name="Gerald Parish" userId="S::grparish@uark.edu::d1bd82e2-b4d8-4b00-a414-5be5adc9574e" providerId="AD" clId="Web-{58E9D82E-46CE-0B7F-C9FF-7A09DD8B2B84}" dt="2025-02-27T20:16:52.877" v="248"/>
          <ac:spMkLst>
            <pc:docMk/>
            <pc:sldMk cId="3526892656" sldId="270"/>
            <ac:spMk id="9" creationId="{BACC6370-2D7E-4714-9D71-7542949D7D5D}"/>
          </ac:spMkLst>
        </pc:spChg>
        <pc:spChg chg="add del">
          <ac:chgData name="Gerald Parish" userId="S::grparish@uark.edu::d1bd82e2-b4d8-4b00-a414-5be5adc9574e" providerId="AD" clId="Web-{58E9D82E-46CE-0B7F-C9FF-7A09DD8B2B84}" dt="2025-02-27T20:16:52.877" v="248"/>
          <ac:spMkLst>
            <pc:docMk/>
            <pc:sldMk cId="3526892656" sldId="270"/>
            <ac:spMk id="11" creationId="{F68B3F68-107C-434F-AA38-110D5EA91B85}"/>
          </ac:spMkLst>
        </pc:spChg>
        <pc:spChg chg="add del">
          <ac:chgData name="Gerald Parish" userId="S::grparish@uark.edu::d1bd82e2-b4d8-4b00-a414-5be5adc9574e" providerId="AD" clId="Web-{58E9D82E-46CE-0B7F-C9FF-7A09DD8B2B84}" dt="2025-02-27T20:16:52.877" v="248"/>
          <ac:spMkLst>
            <pc:docMk/>
            <pc:sldMk cId="3526892656" sldId="270"/>
            <ac:spMk id="13" creationId="{AAD0DBB9-1A4B-4391-81D4-CB19F9AB918A}"/>
          </ac:spMkLst>
        </pc:spChg>
        <pc:spChg chg="add del">
          <ac:chgData name="Gerald Parish" userId="S::grparish@uark.edu::d1bd82e2-b4d8-4b00-a414-5be5adc9574e" providerId="AD" clId="Web-{58E9D82E-46CE-0B7F-C9FF-7A09DD8B2B84}" dt="2025-02-27T20:16:52.877" v="248"/>
          <ac:spMkLst>
            <pc:docMk/>
            <pc:sldMk cId="3526892656" sldId="270"/>
            <ac:spMk id="15" creationId="{063BBA22-50EA-4C4D-BE05-F1CE4E63AA56}"/>
          </ac:spMkLst>
        </pc:spChg>
        <pc:graphicFrameChg chg="add del">
          <ac:chgData name="Gerald Parish" userId="S::grparish@uark.edu::d1bd82e2-b4d8-4b00-a414-5be5adc9574e" providerId="AD" clId="Web-{58E9D82E-46CE-0B7F-C9FF-7A09DD8B2B84}" dt="2025-02-27T20:16:52.877" v="248"/>
          <ac:graphicFrameMkLst>
            <pc:docMk/>
            <pc:sldMk cId="3526892656" sldId="270"/>
            <ac:graphicFrameMk id="5" creationId="{187E5366-2A0F-E2B8-E569-D724A114FDA1}"/>
          </ac:graphicFrameMkLst>
        </pc:graphicFrameChg>
      </pc:sldChg>
      <pc:sldChg chg="addSp delSp modSp new del">
        <pc:chgData name="Gerald Parish" userId="S::grparish@uark.edu::d1bd82e2-b4d8-4b00-a414-5be5adc9574e" providerId="AD" clId="Web-{58E9D82E-46CE-0B7F-C9FF-7A09DD8B2B84}" dt="2025-02-27T17:28:59.349" v="2"/>
        <pc:sldMkLst>
          <pc:docMk/>
          <pc:sldMk cId="3529371753" sldId="270"/>
        </pc:sldMkLst>
        <pc:spChg chg="del">
          <ac:chgData name="Gerald Parish" userId="S::grparish@uark.edu::d1bd82e2-b4d8-4b00-a414-5be5adc9574e" providerId="AD" clId="Web-{58E9D82E-46CE-0B7F-C9FF-7A09DD8B2B84}" dt="2025-02-27T17:28:55.224" v="1"/>
          <ac:spMkLst>
            <pc:docMk/>
            <pc:sldMk cId="3529371753" sldId="270"/>
            <ac:spMk id="3" creationId="{6E01FE6E-C935-1E22-887E-1B2225A12920}"/>
          </ac:spMkLst>
        </pc:spChg>
        <pc:picChg chg="add mod ord">
          <ac:chgData name="Gerald Parish" userId="S::grparish@uark.edu::d1bd82e2-b4d8-4b00-a414-5be5adc9574e" providerId="AD" clId="Web-{58E9D82E-46CE-0B7F-C9FF-7A09DD8B2B84}" dt="2025-02-27T17:28:55.224" v="1"/>
          <ac:picMkLst>
            <pc:docMk/>
            <pc:sldMk cId="3529371753" sldId="270"/>
            <ac:picMk id="4" creationId="{B5641282-3546-5A98-CC36-A7F35913EBD5}"/>
          </ac:picMkLst>
        </pc:picChg>
      </pc:sldChg>
      <pc:sldChg chg="addSp delSp modSp new mod setBg">
        <pc:chgData name="Gerald Parish" userId="S::grparish@uark.edu::d1bd82e2-b4d8-4b00-a414-5be5adc9574e" providerId="AD" clId="Web-{58E9D82E-46CE-0B7F-C9FF-7A09DD8B2B84}" dt="2025-02-27T19:06:31.502" v="140" actId="1076"/>
        <pc:sldMkLst>
          <pc:docMk/>
          <pc:sldMk cId="1854763671" sldId="271"/>
        </pc:sldMkLst>
        <pc:spChg chg="del">
          <ac:chgData name="Gerald Parish" userId="S::grparish@uark.edu::d1bd82e2-b4d8-4b00-a414-5be5adc9574e" providerId="AD" clId="Web-{58E9D82E-46CE-0B7F-C9FF-7A09DD8B2B84}" dt="2025-02-27T19:06:03.297" v="136"/>
          <ac:spMkLst>
            <pc:docMk/>
            <pc:sldMk cId="1854763671" sldId="271"/>
            <ac:spMk id="2" creationId="{EF531055-A23A-9F5B-BA97-890853346CAA}"/>
          </ac:spMkLst>
        </pc:spChg>
        <pc:spChg chg="del">
          <ac:chgData name="Gerald Parish" userId="S::grparish@uark.edu::d1bd82e2-b4d8-4b00-a414-5be5adc9574e" providerId="AD" clId="Web-{58E9D82E-46CE-0B7F-C9FF-7A09DD8B2B84}" dt="2025-02-27T19:05:59.562" v="135"/>
          <ac:spMkLst>
            <pc:docMk/>
            <pc:sldMk cId="1854763671" sldId="271"/>
            <ac:spMk id="3" creationId="{7467EA9C-274C-E4C0-06B5-EC5D1E3C836C}"/>
          </ac:spMkLst>
        </pc:spChg>
        <pc:picChg chg="add mod ord">
          <ac:chgData name="Gerald Parish" userId="S::grparish@uark.edu::d1bd82e2-b4d8-4b00-a414-5be5adc9574e" providerId="AD" clId="Web-{58E9D82E-46CE-0B7F-C9FF-7A09DD8B2B84}" dt="2025-02-27T19:06:31.502" v="140" actId="1076"/>
          <ac:picMkLst>
            <pc:docMk/>
            <pc:sldMk cId="1854763671" sldId="271"/>
            <ac:picMk id="4" creationId="{50644392-61AA-C336-001D-634C69A9F2A8}"/>
          </ac:picMkLst>
        </pc:picChg>
      </pc:sldChg>
      <pc:sldChg chg="new del">
        <pc:chgData name="Gerald Parish" userId="S::grparish@uark.edu::d1bd82e2-b4d8-4b00-a414-5be5adc9574e" providerId="AD" clId="Web-{58E9D82E-46CE-0B7F-C9FF-7A09DD8B2B84}" dt="2025-02-27T20:11:23.874" v="172"/>
        <pc:sldMkLst>
          <pc:docMk/>
          <pc:sldMk cId="316815318" sldId="272"/>
        </pc:sldMkLst>
      </pc:sldChg>
      <pc:sldChg chg="addSp delSp modSp add ord replId">
        <pc:chgData name="Gerald Parish" userId="S::grparish@uark.edu::d1bd82e2-b4d8-4b00-a414-5be5adc9574e" providerId="AD" clId="Web-{58E9D82E-46CE-0B7F-C9FF-7A09DD8B2B84}" dt="2025-02-27T20:15:32.138" v="223"/>
        <pc:sldMkLst>
          <pc:docMk/>
          <pc:sldMk cId="704424337" sldId="272"/>
        </pc:sldMkLst>
        <pc:spChg chg="add mod">
          <ac:chgData name="Gerald Parish" userId="S::grparish@uark.edu::d1bd82e2-b4d8-4b00-a414-5be5adc9574e" providerId="AD" clId="Web-{58E9D82E-46CE-0B7F-C9FF-7A09DD8B2B84}" dt="2025-02-27T20:14:55.714" v="219" actId="20577"/>
          <ac:spMkLst>
            <pc:docMk/>
            <pc:sldMk cId="704424337" sldId="272"/>
            <ac:spMk id="2" creationId="{484BD360-3CDA-D8A5-294E-9616069913D4}"/>
          </ac:spMkLst>
        </pc:spChg>
        <pc:spChg chg="add mod ord">
          <ac:chgData name="Gerald Parish" userId="S::grparish@uark.edu::d1bd82e2-b4d8-4b00-a414-5be5adc9574e" providerId="AD" clId="Web-{58E9D82E-46CE-0B7F-C9FF-7A09DD8B2B84}" dt="2025-02-27T20:14:44.385" v="217"/>
          <ac:spMkLst>
            <pc:docMk/>
            <pc:sldMk cId="704424337" sldId="272"/>
            <ac:spMk id="3" creationId="{DE14C3EA-4AFD-633C-A130-CD522FEE6F16}"/>
          </ac:spMkLst>
        </pc:spChg>
        <pc:picChg chg="mod">
          <ac:chgData name="Gerald Parish" userId="S::grparish@uark.edu::d1bd82e2-b4d8-4b00-a414-5be5adc9574e" providerId="AD" clId="Web-{58E9D82E-46CE-0B7F-C9FF-7A09DD8B2B84}" dt="2025-02-27T20:14:15.446" v="212" actId="1076"/>
          <ac:picMkLst>
            <pc:docMk/>
            <pc:sldMk cId="704424337" sldId="272"/>
            <ac:picMk id="4" creationId="{FEC92343-DC02-DF24-E702-66A48423C520}"/>
          </ac:picMkLst>
        </pc:picChg>
        <pc:inkChg chg="add">
          <ac:chgData name="Gerald Parish" userId="S::grparish@uark.edu::d1bd82e2-b4d8-4b00-a414-5be5adc9574e" providerId="AD" clId="Web-{58E9D82E-46CE-0B7F-C9FF-7A09DD8B2B84}" dt="2025-02-27T20:15:26.857" v="222"/>
          <ac:inkMkLst>
            <pc:docMk/>
            <pc:sldMk cId="704424337" sldId="272"/>
            <ac:inkMk id="6" creationId="{081B86C1-0930-C6AC-5B6F-8B060F3A4CA5}"/>
          </ac:inkMkLst>
        </pc:inkChg>
        <pc:inkChg chg="add">
          <ac:chgData name="Gerald Parish" userId="S::grparish@uark.edu::d1bd82e2-b4d8-4b00-a414-5be5adc9574e" providerId="AD" clId="Web-{58E9D82E-46CE-0B7F-C9FF-7A09DD8B2B84}" dt="2025-02-27T20:15:32.138" v="223"/>
          <ac:inkMkLst>
            <pc:docMk/>
            <pc:sldMk cId="704424337" sldId="272"/>
            <ac:inkMk id="7" creationId="{4AA8E7D8-2E72-8068-07FE-41A94EB515D4}"/>
          </ac:inkMkLst>
        </pc:inkChg>
        <pc:cxnChg chg="add del">
          <ac:chgData name="Gerald Parish" userId="S::grparish@uark.edu::d1bd82e2-b4d8-4b00-a414-5be5adc9574e" providerId="AD" clId="Web-{58E9D82E-46CE-0B7F-C9FF-7A09DD8B2B84}" dt="2025-02-27T20:15:18.169" v="221"/>
          <ac:cxnSpMkLst>
            <pc:docMk/>
            <pc:sldMk cId="704424337" sldId="272"/>
            <ac:cxnSpMk id="5" creationId="{D5A30BF1-BBE9-E8D4-4B6A-1A444040F206}"/>
          </ac:cxnSpMkLst>
        </pc:cxnChg>
      </pc:sldChg>
      <pc:sldChg chg="modSp new del">
        <pc:chgData name="Gerald Parish" userId="S::grparish@uark.edu::d1bd82e2-b4d8-4b00-a414-5be5adc9574e" providerId="AD" clId="Web-{58E9D82E-46CE-0B7F-C9FF-7A09DD8B2B84}" dt="2025-02-27T20:10:42.856" v="169"/>
        <pc:sldMkLst>
          <pc:docMk/>
          <pc:sldMk cId="2408531395" sldId="272"/>
        </pc:sldMkLst>
        <pc:spChg chg="mod">
          <ac:chgData name="Gerald Parish" userId="S::grparish@uark.edu::d1bd82e2-b4d8-4b00-a414-5be5adc9574e" providerId="AD" clId="Web-{58E9D82E-46CE-0B7F-C9FF-7A09DD8B2B84}" dt="2025-02-27T19:50:35.362" v="149" actId="20577"/>
          <ac:spMkLst>
            <pc:docMk/>
            <pc:sldMk cId="2408531395" sldId="272"/>
            <ac:spMk id="2" creationId="{F19A09D5-0547-A896-7A8F-B386B48A7F93}"/>
          </ac:spMkLst>
        </pc:spChg>
        <pc:spChg chg="mod">
          <ac:chgData name="Gerald Parish" userId="S::grparish@uark.edu::d1bd82e2-b4d8-4b00-a414-5be5adc9574e" providerId="AD" clId="Web-{58E9D82E-46CE-0B7F-C9FF-7A09DD8B2B84}" dt="2025-02-27T19:55:03.003" v="168" actId="20577"/>
          <ac:spMkLst>
            <pc:docMk/>
            <pc:sldMk cId="2408531395" sldId="272"/>
            <ac:spMk id="3" creationId="{7A96960C-9F3A-07AF-E8EB-7D0257131D82}"/>
          </ac:spMkLst>
        </pc:spChg>
      </pc:sldChg>
      <pc:sldChg chg="add del replId">
        <pc:chgData name="Gerald Parish" userId="S::grparish@uark.edu::d1bd82e2-b4d8-4b00-a414-5be5adc9574e" providerId="AD" clId="Web-{58E9D82E-46CE-0B7F-C9FF-7A09DD8B2B84}" dt="2025-02-27T20:11:25.967" v="173"/>
        <pc:sldMkLst>
          <pc:docMk/>
          <pc:sldMk cId="1216630579" sldId="273"/>
        </pc:sldMkLst>
      </pc:sldChg>
      <pc:sldChg chg="addSp delSp modSp new mod setBg">
        <pc:chgData name="Gerald Parish" userId="S::grparish@uark.edu::d1bd82e2-b4d8-4b00-a414-5be5adc9574e" providerId="AD" clId="Web-{58E9D82E-46CE-0B7F-C9FF-7A09DD8B2B84}" dt="2025-02-27T20:16:37.298" v="246"/>
        <pc:sldMkLst>
          <pc:docMk/>
          <pc:sldMk cId="3509812032" sldId="273"/>
        </pc:sldMkLst>
        <pc:spChg chg="mod">
          <ac:chgData name="Gerald Parish" userId="S::grparish@uark.edu::d1bd82e2-b4d8-4b00-a414-5be5adc9574e" providerId="AD" clId="Web-{58E9D82E-46CE-0B7F-C9FF-7A09DD8B2B84}" dt="2025-02-27T20:16:37.298" v="246"/>
          <ac:spMkLst>
            <pc:docMk/>
            <pc:sldMk cId="3509812032" sldId="273"/>
            <ac:spMk id="2" creationId="{5E7E0410-BB83-B9B6-3824-0CF8B643C6CF}"/>
          </ac:spMkLst>
        </pc:spChg>
        <pc:spChg chg="del">
          <ac:chgData name="Gerald Parish" userId="S::grparish@uark.edu::d1bd82e2-b4d8-4b00-a414-5be5adc9574e" providerId="AD" clId="Web-{58E9D82E-46CE-0B7F-C9FF-7A09DD8B2B84}" dt="2025-02-27T20:16:22.969" v="245"/>
          <ac:spMkLst>
            <pc:docMk/>
            <pc:sldMk cId="3509812032" sldId="273"/>
            <ac:spMk id="3" creationId="{E436CC13-B94C-8FA5-7AE9-F29929CC255A}"/>
          </ac:spMkLst>
        </pc:spChg>
        <pc:spChg chg="add">
          <ac:chgData name="Gerald Parish" userId="S::grparish@uark.edu::d1bd82e2-b4d8-4b00-a414-5be5adc9574e" providerId="AD" clId="Web-{58E9D82E-46CE-0B7F-C9FF-7A09DD8B2B84}" dt="2025-02-27T20:16:37.298" v="246"/>
          <ac:spMkLst>
            <pc:docMk/>
            <pc:sldMk cId="3509812032" sldId="273"/>
            <ac:spMk id="11" creationId="{74751229-0244-4FBB-BED1-407467F4C951}"/>
          </ac:spMkLst>
        </pc:spChg>
        <pc:picChg chg="add">
          <ac:chgData name="Gerald Parish" userId="S::grparish@uark.edu::d1bd82e2-b4d8-4b00-a414-5be5adc9574e" providerId="AD" clId="Web-{58E9D82E-46CE-0B7F-C9FF-7A09DD8B2B84}" dt="2025-02-27T20:16:37.298" v="246"/>
          <ac:picMkLst>
            <pc:docMk/>
            <pc:sldMk cId="3509812032" sldId="273"/>
            <ac:picMk id="6" creationId="{7D784B1A-70DC-23AB-3ABD-AF0399C5DF45}"/>
          </ac:picMkLst>
        </pc:picChg>
        <pc:picChg chg="add">
          <ac:chgData name="Gerald Parish" userId="S::grparish@uark.edu::d1bd82e2-b4d8-4b00-a414-5be5adc9574e" providerId="AD" clId="Web-{58E9D82E-46CE-0B7F-C9FF-7A09DD8B2B84}" dt="2025-02-27T20:16:37.298" v="246"/>
          <ac:picMkLst>
            <pc:docMk/>
            <pc:sldMk cId="3509812032" sldId="273"/>
            <ac:picMk id="8" creationId="{84698D7A-8570-4BB3-8B86-F69C78D52E53}"/>
          </ac:picMkLst>
        </pc:picChg>
        <pc:inkChg chg="add del">
          <ac:chgData name="Gerald Parish" userId="S::grparish@uark.edu::d1bd82e2-b4d8-4b00-a414-5be5adc9574e" providerId="AD" clId="Web-{58E9D82E-46CE-0B7F-C9FF-7A09DD8B2B84}" dt="2025-02-27T20:16:11.281" v="232"/>
          <ac:inkMkLst>
            <pc:docMk/>
            <pc:sldMk cId="3509812032" sldId="273"/>
            <ac:inkMk id="4" creationId="{D2380ACA-3781-F0DD-C725-14CDB803CB94}"/>
          </ac:inkMkLst>
        </pc:inkChg>
        <pc:inkChg chg="add del">
          <ac:chgData name="Gerald Parish" userId="S::grparish@uark.edu::d1bd82e2-b4d8-4b00-a414-5be5adc9574e" providerId="AD" clId="Web-{58E9D82E-46CE-0B7F-C9FF-7A09DD8B2B84}" dt="2025-02-27T20:16:08.812" v="231"/>
          <ac:inkMkLst>
            <pc:docMk/>
            <pc:sldMk cId="3509812032" sldId="273"/>
            <ac:inkMk id="5" creationId="{89DD3044-9CE0-3F92-E88C-F111DA5B1490}"/>
          </ac:inkMkLst>
        </pc:inkChg>
      </pc:sldChg>
      <pc:sldChg chg="addSp delSp modSp new mod setBg">
        <pc:chgData name="Gerald Parish" userId="S::grparish@uark.edu::d1bd82e2-b4d8-4b00-a414-5be5adc9574e" providerId="AD" clId="Web-{58E9D82E-46CE-0B7F-C9FF-7A09DD8B2B84}" dt="2025-02-27T20:18:14.679" v="283"/>
        <pc:sldMkLst>
          <pc:docMk/>
          <pc:sldMk cId="3676947038" sldId="274"/>
        </pc:sldMkLst>
        <pc:spChg chg="mod">
          <ac:chgData name="Gerald Parish" userId="S::grparish@uark.edu::d1bd82e2-b4d8-4b00-a414-5be5adc9574e" providerId="AD" clId="Web-{58E9D82E-46CE-0B7F-C9FF-7A09DD8B2B84}" dt="2025-02-27T20:18:14.679" v="283"/>
          <ac:spMkLst>
            <pc:docMk/>
            <pc:sldMk cId="3676947038" sldId="274"/>
            <ac:spMk id="2" creationId="{C5D3C7A6-4CF3-2256-724F-05294C5D71C7}"/>
          </ac:spMkLst>
        </pc:spChg>
        <pc:spChg chg="del">
          <ac:chgData name="Gerald Parish" userId="S::grparish@uark.edu::d1bd82e2-b4d8-4b00-a414-5be5adc9574e" providerId="AD" clId="Web-{58E9D82E-46CE-0B7F-C9FF-7A09DD8B2B84}" dt="2025-02-27T20:18:07.007" v="282"/>
          <ac:spMkLst>
            <pc:docMk/>
            <pc:sldMk cId="3676947038" sldId="274"/>
            <ac:spMk id="3" creationId="{F95BB8C9-44D6-3B23-B884-C432A35CD158}"/>
          </ac:spMkLst>
        </pc:spChg>
        <pc:spChg chg="add">
          <ac:chgData name="Gerald Parish" userId="S::grparish@uark.edu::d1bd82e2-b4d8-4b00-a414-5be5adc9574e" providerId="AD" clId="Web-{58E9D82E-46CE-0B7F-C9FF-7A09DD8B2B84}" dt="2025-02-27T20:18:14.679" v="283"/>
          <ac:spMkLst>
            <pc:docMk/>
            <pc:sldMk cId="3676947038" sldId="274"/>
            <ac:spMk id="7" creationId="{BAD76F3E-3A97-486B-B402-44400A8B9173}"/>
          </ac:spMkLst>
        </pc:spChg>
        <pc:spChg chg="add">
          <ac:chgData name="Gerald Parish" userId="S::grparish@uark.edu::d1bd82e2-b4d8-4b00-a414-5be5adc9574e" providerId="AD" clId="Web-{58E9D82E-46CE-0B7F-C9FF-7A09DD8B2B84}" dt="2025-02-27T20:18:14.679" v="283"/>
          <ac:spMkLst>
            <pc:docMk/>
            <pc:sldMk cId="3676947038" sldId="274"/>
            <ac:spMk id="9" creationId="{391F6B52-91F4-4AEB-B6DB-29FEBCF28C8B}"/>
          </ac:spMkLst>
        </pc:spChg>
        <pc:spChg chg="add">
          <ac:chgData name="Gerald Parish" userId="S::grparish@uark.edu::d1bd82e2-b4d8-4b00-a414-5be5adc9574e" providerId="AD" clId="Web-{58E9D82E-46CE-0B7F-C9FF-7A09DD8B2B84}" dt="2025-02-27T20:18:14.679" v="283"/>
          <ac:spMkLst>
            <pc:docMk/>
            <pc:sldMk cId="3676947038" sldId="274"/>
            <ac:spMk id="11" creationId="{2CD6F061-7C53-44F4-9794-953DB70A451B}"/>
          </ac:spMkLst>
        </pc:spChg>
      </pc:sldChg>
      <pc:sldChg chg="delSp modSp new">
        <pc:chgData name="Gerald Parish" userId="S::grparish@uark.edu::d1bd82e2-b4d8-4b00-a414-5be5adc9574e" providerId="AD" clId="Web-{58E9D82E-46CE-0B7F-C9FF-7A09DD8B2B84}" dt="2025-02-27T20:58:16.666" v="703" actId="20577"/>
        <pc:sldMkLst>
          <pc:docMk/>
          <pc:sldMk cId="220910598" sldId="275"/>
        </pc:sldMkLst>
        <pc:spChg chg="del">
          <ac:chgData name="Gerald Parish" userId="S::grparish@uark.edu::d1bd82e2-b4d8-4b00-a414-5be5adc9574e" providerId="AD" clId="Web-{58E9D82E-46CE-0B7F-C9FF-7A09DD8B2B84}" dt="2025-02-27T20:20:51.298" v="482"/>
          <ac:spMkLst>
            <pc:docMk/>
            <pc:sldMk cId="220910598" sldId="275"/>
            <ac:spMk id="2" creationId="{23DE01C8-78F4-01D6-CD4E-2ED1216E1891}"/>
          </ac:spMkLst>
        </pc:spChg>
        <pc:spChg chg="mod">
          <ac:chgData name="Gerald Parish" userId="S::grparish@uark.edu::d1bd82e2-b4d8-4b00-a414-5be5adc9574e" providerId="AD" clId="Web-{58E9D82E-46CE-0B7F-C9FF-7A09DD8B2B84}" dt="2025-02-27T20:18:50.838" v="290" actId="20577"/>
          <ac:spMkLst>
            <pc:docMk/>
            <pc:sldMk cId="220910598" sldId="275"/>
            <ac:spMk id="3" creationId="{85E453AF-6321-6998-9D22-BD1D2F2137EF}"/>
          </ac:spMkLst>
        </pc:spChg>
        <pc:spChg chg="mod">
          <ac:chgData name="Gerald Parish" userId="S::grparish@uark.edu::d1bd82e2-b4d8-4b00-a414-5be5adc9574e" providerId="AD" clId="Web-{58E9D82E-46CE-0B7F-C9FF-7A09DD8B2B84}" dt="2025-02-27T20:20:17.812" v="449" actId="20577"/>
          <ac:spMkLst>
            <pc:docMk/>
            <pc:sldMk cId="220910598" sldId="275"/>
            <ac:spMk id="4" creationId="{A6F318F0-AD84-96DA-BF76-0648F43B6F4D}"/>
          </ac:spMkLst>
        </pc:spChg>
        <pc:spChg chg="mod">
          <ac:chgData name="Gerald Parish" userId="S::grparish@uark.edu::d1bd82e2-b4d8-4b00-a414-5be5adc9574e" providerId="AD" clId="Web-{58E9D82E-46CE-0B7F-C9FF-7A09DD8B2B84}" dt="2025-02-27T20:18:54.338" v="291" actId="20577"/>
          <ac:spMkLst>
            <pc:docMk/>
            <pc:sldMk cId="220910598" sldId="275"/>
            <ac:spMk id="5" creationId="{01DD525F-ADF3-0AAB-78D9-F649DD4E71FF}"/>
          </ac:spMkLst>
        </pc:spChg>
        <pc:spChg chg="mod">
          <ac:chgData name="Gerald Parish" userId="S::grparish@uark.edu::d1bd82e2-b4d8-4b00-a414-5be5adc9574e" providerId="AD" clId="Web-{58E9D82E-46CE-0B7F-C9FF-7A09DD8B2B84}" dt="2025-02-27T20:58:16.666" v="703" actId="20577"/>
          <ac:spMkLst>
            <pc:docMk/>
            <pc:sldMk cId="220910598" sldId="275"/>
            <ac:spMk id="6" creationId="{D8AACF58-0328-6B07-E622-BB02E663EC16}"/>
          </ac:spMkLst>
        </pc:spChg>
      </pc:sldChg>
      <pc:sldChg chg="new del">
        <pc:chgData name="Gerald Parish" userId="S::grparish@uark.edu::d1bd82e2-b4d8-4b00-a414-5be5adc9574e" providerId="AD" clId="Web-{58E9D82E-46CE-0B7F-C9FF-7A09DD8B2B84}" dt="2025-02-27T20:18:36.134" v="285"/>
        <pc:sldMkLst>
          <pc:docMk/>
          <pc:sldMk cId="1121823637" sldId="275"/>
        </pc:sldMkLst>
      </pc:sldChg>
      <pc:sldChg chg="modSp add ord replId">
        <pc:chgData name="Gerald Parish" userId="S::grparish@uark.edu::d1bd82e2-b4d8-4b00-a414-5be5adc9574e" providerId="AD" clId="Web-{58E9D82E-46CE-0B7F-C9FF-7A09DD8B2B84}" dt="2025-02-27T20:25:25.689" v="504" actId="20577"/>
        <pc:sldMkLst>
          <pc:docMk/>
          <pc:sldMk cId="132122089" sldId="276"/>
        </pc:sldMkLst>
        <pc:spChg chg="mod">
          <ac:chgData name="Gerald Parish" userId="S::grparish@uark.edu::d1bd82e2-b4d8-4b00-a414-5be5adc9574e" providerId="AD" clId="Web-{58E9D82E-46CE-0B7F-C9FF-7A09DD8B2B84}" dt="2025-02-27T20:25:25.689" v="504" actId="20577"/>
          <ac:spMkLst>
            <pc:docMk/>
            <pc:sldMk cId="132122089" sldId="276"/>
            <ac:spMk id="2" creationId="{19BB5BCD-D9A9-FC0B-A092-7256B046F51C}"/>
          </ac:spMkLst>
        </pc:spChg>
      </pc:sldChg>
      <pc:sldChg chg="modSp new">
        <pc:chgData name="Gerald Parish" userId="S::grparish@uark.edu::d1bd82e2-b4d8-4b00-a414-5be5adc9574e" providerId="AD" clId="Web-{58E9D82E-46CE-0B7F-C9FF-7A09DD8B2B84}" dt="2025-02-27T20:26:12.161" v="564" actId="20577"/>
        <pc:sldMkLst>
          <pc:docMk/>
          <pc:sldMk cId="3484226146" sldId="277"/>
        </pc:sldMkLst>
        <pc:spChg chg="mod">
          <ac:chgData name="Gerald Parish" userId="S::grparish@uark.edu::d1bd82e2-b4d8-4b00-a414-5be5adc9574e" providerId="AD" clId="Web-{58E9D82E-46CE-0B7F-C9FF-7A09DD8B2B84}" dt="2025-02-27T20:25:43.956" v="509" actId="20577"/>
          <ac:spMkLst>
            <pc:docMk/>
            <pc:sldMk cId="3484226146" sldId="277"/>
            <ac:spMk id="2" creationId="{09EC2B30-69A8-E18B-FB2F-410A9B8CF101}"/>
          </ac:spMkLst>
        </pc:spChg>
        <pc:spChg chg="mod">
          <ac:chgData name="Gerald Parish" userId="S::grparish@uark.edu::d1bd82e2-b4d8-4b00-a414-5be5adc9574e" providerId="AD" clId="Web-{58E9D82E-46CE-0B7F-C9FF-7A09DD8B2B84}" dt="2025-02-27T20:26:12.161" v="564" actId="20577"/>
          <ac:spMkLst>
            <pc:docMk/>
            <pc:sldMk cId="3484226146" sldId="277"/>
            <ac:spMk id="3" creationId="{D9C19ECF-EF39-0573-B0C7-5A1AA03D9811}"/>
          </ac:spMkLst>
        </pc:spChg>
      </pc:sldChg>
      <pc:sldChg chg="modSp add ord replId">
        <pc:chgData name="Gerald Parish" userId="S::grparish@uark.edu::d1bd82e2-b4d8-4b00-a414-5be5adc9574e" providerId="AD" clId="Web-{58E9D82E-46CE-0B7F-C9FF-7A09DD8B2B84}" dt="2025-02-27T20:27:25.368" v="660" actId="20577"/>
        <pc:sldMkLst>
          <pc:docMk/>
          <pc:sldMk cId="3310581408" sldId="278"/>
        </pc:sldMkLst>
        <pc:spChg chg="mod">
          <ac:chgData name="Gerald Parish" userId="S::grparish@uark.edu::d1bd82e2-b4d8-4b00-a414-5be5adc9574e" providerId="AD" clId="Web-{58E9D82E-46CE-0B7F-C9FF-7A09DD8B2B84}" dt="2025-02-27T20:26:52.741" v="607" actId="20577"/>
          <ac:spMkLst>
            <pc:docMk/>
            <pc:sldMk cId="3310581408" sldId="278"/>
            <ac:spMk id="4" creationId="{FC115D79-ACFF-B062-4A92-703D2F2C0BB0}"/>
          </ac:spMkLst>
        </pc:spChg>
        <pc:spChg chg="mod">
          <ac:chgData name="Gerald Parish" userId="S::grparish@uark.edu::d1bd82e2-b4d8-4b00-a414-5be5adc9574e" providerId="AD" clId="Web-{58E9D82E-46CE-0B7F-C9FF-7A09DD8B2B84}" dt="2025-02-27T20:27:25.368" v="660" actId="20577"/>
          <ac:spMkLst>
            <pc:docMk/>
            <pc:sldMk cId="3310581408" sldId="278"/>
            <ac:spMk id="6" creationId="{770A8044-E40C-005F-AECB-B265927F5825}"/>
          </ac:spMkLst>
        </pc:spChg>
      </pc:sldChg>
      <pc:sldChg chg="modSp add ord replId">
        <pc:chgData name="Gerald Parish" userId="S::grparish@uark.edu::d1bd82e2-b4d8-4b00-a414-5be5adc9574e" providerId="AD" clId="Web-{58E9D82E-46CE-0B7F-C9FF-7A09DD8B2B84}" dt="2025-02-27T20:28:06.480" v="669" actId="20577"/>
        <pc:sldMkLst>
          <pc:docMk/>
          <pc:sldMk cId="1310393638" sldId="279"/>
        </pc:sldMkLst>
        <pc:spChg chg="mod">
          <ac:chgData name="Gerald Parish" userId="S::grparish@uark.edu::d1bd82e2-b4d8-4b00-a414-5be5adc9574e" providerId="AD" clId="Web-{58E9D82E-46CE-0B7F-C9FF-7A09DD8B2B84}" dt="2025-02-27T20:28:06.480" v="669" actId="20577"/>
          <ac:spMkLst>
            <pc:docMk/>
            <pc:sldMk cId="1310393638" sldId="279"/>
            <ac:spMk id="2" creationId="{3DE5EAA2-FC43-EC3A-BB78-34DF971E9884}"/>
          </ac:spMkLst>
        </pc:spChg>
      </pc:sldChg>
      <pc:sldChg chg="addSp delSp modSp new mod setBg">
        <pc:chgData name="Gerald Parish" userId="S::grparish@uark.edu::d1bd82e2-b4d8-4b00-a414-5be5adc9574e" providerId="AD" clId="Web-{58E9D82E-46CE-0B7F-C9FF-7A09DD8B2B84}" dt="2025-02-27T20:28:33.263" v="683"/>
        <pc:sldMkLst>
          <pc:docMk/>
          <pc:sldMk cId="4182496410" sldId="280"/>
        </pc:sldMkLst>
        <pc:spChg chg="mod">
          <ac:chgData name="Gerald Parish" userId="S::grparish@uark.edu::d1bd82e2-b4d8-4b00-a414-5be5adc9574e" providerId="AD" clId="Web-{58E9D82E-46CE-0B7F-C9FF-7A09DD8B2B84}" dt="2025-02-27T20:28:33.263" v="683"/>
          <ac:spMkLst>
            <pc:docMk/>
            <pc:sldMk cId="4182496410" sldId="280"/>
            <ac:spMk id="2" creationId="{DFBA0F7F-764F-BC7A-78D6-757A15091393}"/>
          </ac:spMkLst>
        </pc:spChg>
        <pc:spChg chg="del">
          <ac:chgData name="Gerald Parish" userId="S::grparish@uark.edu::d1bd82e2-b4d8-4b00-a414-5be5adc9574e" providerId="AD" clId="Web-{58E9D82E-46CE-0B7F-C9FF-7A09DD8B2B84}" dt="2025-02-27T20:28:27.575" v="682"/>
          <ac:spMkLst>
            <pc:docMk/>
            <pc:sldMk cId="4182496410" sldId="280"/>
            <ac:spMk id="3" creationId="{23340A69-D269-0A77-A601-9121274A88D5}"/>
          </ac:spMkLst>
        </pc:spChg>
        <pc:spChg chg="add">
          <ac:chgData name="Gerald Parish" userId="S::grparish@uark.edu::d1bd82e2-b4d8-4b00-a414-5be5adc9574e" providerId="AD" clId="Web-{58E9D82E-46CE-0B7F-C9FF-7A09DD8B2B84}" dt="2025-02-27T20:28:33.263" v="683"/>
          <ac:spMkLst>
            <pc:docMk/>
            <pc:sldMk cId="4182496410" sldId="280"/>
            <ac:spMk id="8" creationId="{ECC07320-C2CA-4E29-8481-9D9E143C7788}"/>
          </ac:spMkLst>
        </pc:spChg>
        <pc:spChg chg="add">
          <ac:chgData name="Gerald Parish" userId="S::grparish@uark.edu::d1bd82e2-b4d8-4b00-a414-5be5adc9574e" providerId="AD" clId="Web-{58E9D82E-46CE-0B7F-C9FF-7A09DD8B2B84}" dt="2025-02-27T20:28:33.263" v="683"/>
          <ac:spMkLst>
            <pc:docMk/>
            <pc:sldMk cId="4182496410" sldId="280"/>
            <ac:spMk id="10" creationId="{178FB36B-5BFE-42CA-BC60-1115E0D95EEC}"/>
          </ac:spMkLst>
        </pc:spChg>
        <pc:picChg chg="add">
          <ac:chgData name="Gerald Parish" userId="S::grparish@uark.edu::d1bd82e2-b4d8-4b00-a414-5be5adc9574e" providerId="AD" clId="Web-{58E9D82E-46CE-0B7F-C9FF-7A09DD8B2B84}" dt="2025-02-27T20:28:33.263" v="683"/>
          <ac:picMkLst>
            <pc:docMk/>
            <pc:sldMk cId="4182496410" sldId="280"/>
            <ac:picMk id="4" creationId="{7403FA80-A309-F164-5A80-AEC7B6475F9E}"/>
          </ac:picMkLst>
        </pc:picChg>
      </pc:sldChg>
      <pc:sldChg chg="addSp delSp modSp new mod setBg">
        <pc:chgData name="Gerald Parish" userId="S::grparish@uark.edu::d1bd82e2-b4d8-4b00-a414-5be5adc9574e" providerId="AD" clId="Web-{58E9D82E-46CE-0B7F-C9FF-7A09DD8B2B84}" dt="2025-02-27T20:56:40.707" v="689" actId="1076"/>
        <pc:sldMkLst>
          <pc:docMk/>
          <pc:sldMk cId="881754723" sldId="281"/>
        </pc:sldMkLst>
        <pc:spChg chg="del">
          <ac:chgData name="Gerald Parish" userId="S::grparish@uark.edu::d1bd82e2-b4d8-4b00-a414-5be5adc9574e" providerId="AD" clId="Web-{58E9D82E-46CE-0B7F-C9FF-7A09DD8B2B84}" dt="2025-02-27T20:56:01.783" v="687"/>
          <ac:spMkLst>
            <pc:docMk/>
            <pc:sldMk cId="881754723" sldId="281"/>
            <ac:spMk id="2" creationId="{7867B38A-D52C-CE51-DD3A-E4FF21D24E8A}"/>
          </ac:spMkLst>
        </pc:spChg>
        <pc:spChg chg="del">
          <ac:chgData name="Gerald Parish" userId="S::grparish@uark.edu::d1bd82e2-b4d8-4b00-a414-5be5adc9574e" providerId="AD" clId="Web-{58E9D82E-46CE-0B7F-C9FF-7A09DD8B2B84}" dt="2025-02-27T20:55:57.361" v="686"/>
          <ac:spMkLst>
            <pc:docMk/>
            <pc:sldMk cId="881754723" sldId="281"/>
            <ac:spMk id="3" creationId="{F2D82A5D-CF5C-3A4A-E45A-6CBFC4DC4168}"/>
          </ac:spMkLst>
        </pc:spChg>
        <pc:picChg chg="add mod ord">
          <ac:chgData name="Gerald Parish" userId="S::grparish@uark.edu::d1bd82e2-b4d8-4b00-a414-5be5adc9574e" providerId="AD" clId="Web-{58E9D82E-46CE-0B7F-C9FF-7A09DD8B2B84}" dt="2025-02-27T20:56:40.707" v="689" actId="1076"/>
          <ac:picMkLst>
            <pc:docMk/>
            <pc:sldMk cId="881754723" sldId="281"/>
            <ac:picMk id="4" creationId="{5A8CFCFC-C355-8A63-BA72-9776BE245C50}"/>
          </ac:picMkLst>
        </pc:picChg>
      </pc:sldChg>
      <pc:sldChg chg="addSp delSp modSp new del mod setBg">
        <pc:chgData name="Gerald Parish" userId="S::grparish@uark.edu::d1bd82e2-b4d8-4b00-a414-5be5adc9574e" providerId="AD" clId="Web-{58E9D82E-46CE-0B7F-C9FF-7A09DD8B2B84}" dt="2025-02-27T22:41:05.975" v="707"/>
        <pc:sldMkLst>
          <pc:docMk/>
          <pc:sldMk cId="3161331114" sldId="282"/>
        </pc:sldMkLst>
        <pc:spChg chg="del">
          <ac:chgData name="Gerald Parish" userId="S::grparish@uark.edu::d1bd82e2-b4d8-4b00-a414-5be5adc9574e" providerId="AD" clId="Web-{58E9D82E-46CE-0B7F-C9FF-7A09DD8B2B84}" dt="2025-02-27T22:32:37.096" v="706"/>
          <ac:spMkLst>
            <pc:docMk/>
            <pc:sldMk cId="3161331114" sldId="282"/>
            <ac:spMk id="2" creationId="{27695957-6F1E-5A1C-E27A-6E47267DD5C2}"/>
          </ac:spMkLst>
        </pc:spChg>
        <pc:spChg chg="del">
          <ac:chgData name="Gerald Parish" userId="S::grparish@uark.edu::d1bd82e2-b4d8-4b00-a414-5be5adc9574e" providerId="AD" clId="Web-{58E9D82E-46CE-0B7F-C9FF-7A09DD8B2B84}" dt="2025-02-27T22:32:34.565" v="705"/>
          <ac:spMkLst>
            <pc:docMk/>
            <pc:sldMk cId="3161331114" sldId="282"/>
            <ac:spMk id="3" creationId="{B601377A-A60A-4803-9E4E-8DD9E577B849}"/>
          </ac:spMkLst>
        </pc:spChg>
        <pc:picChg chg="add mod ord">
          <ac:chgData name="Gerald Parish" userId="S::grparish@uark.edu::d1bd82e2-b4d8-4b00-a414-5be5adc9574e" providerId="AD" clId="Web-{58E9D82E-46CE-0B7F-C9FF-7A09DD8B2B84}" dt="2025-02-27T22:32:37.096" v="706"/>
          <ac:picMkLst>
            <pc:docMk/>
            <pc:sldMk cId="3161331114" sldId="282"/>
            <ac:picMk id="4" creationId="{D9C85AA6-6124-0982-27BA-B96CFB3A76CC}"/>
          </ac:picMkLst>
        </pc:picChg>
      </pc:sldChg>
      <pc:sldChg chg="modSp new">
        <pc:chgData name="Gerald Parish" userId="S::grparish@uark.edu::d1bd82e2-b4d8-4b00-a414-5be5adc9574e" providerId="AD" clId="Web-{58E9D82E-46CE-0B7F-C9FF-7A09DD8B2B84}" dt="2025-02-27T23:14:23.638" v="761" actId="20577"/>
        <pc:sldMkLst>
          <pc:docMk/>
          <pc:sldMk cId="4229024171" sldId="282"/>
        </pc:sldMkLst>
        <pc:spChg chg="mod">
          <ac:chgData name="Gerald Parish" userId="S::grparish@uark.edu::d1bd82e2-b4d8-4b00-a414-5be5adc9574e" providerId="AD" clId="Web-{58E9D82E-46CE-0B7F-C9FF-7A09DD8B2B84}" dt="2025-02-27T23:10:24.103" v="716" actId="20577"/>
          <ac:spMkLst>
            <pc:docMk/>
            <pc:sldMk cId="4229024171" sldId="282"/>
            <ac:spMk id="2" creationId="{D6487D3E-ED66-A789-FED1-C60D05EFF636}"/>
          </ac:spMkLst>
        </pc:spChg>
        <pc:spChg chg="mod">
          <ac:chgData name="Gerald Parish" userId="S::grparish@uark.edu::d1bd82e2-b4d8-4b00-a414-5be5adc9574e" providerId="AD" clId="Web-{58E9D82E-46CE-0B7F-C9FF-7A09DD8B2B84}" dt="2025-02-27T23:14:23.638" v="761" actId="20577"/>
          <ac:spMkLst>
            <pc:docMk/>
            <pc:sldMk cId="4229024171" sldId="282"/>
            <ac:spMk id="3" creationId="{73D3F2B0-90BB-21A1-DCC0-F3B7264FD7B5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02-27T22:32:32.549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6356 5503 16383 0 0,'0'-5'0'0'0,"0"-7"0"0"0,-5 0 0 0 0,-7 0 0 0 0,-1-1 0 0 0,-3 0 0 0 0,-4-1 0 0 0,-3 1 0 0 0,1-3 0 0 0,1 3 0 0 0,3-3 0 0 0,0 2 0 0 0,3-6 0 0 0,-1 0 0 0 0,2-2 0 0 0,-1 3 0 0 0,-3 5 0 0 0,-3 0 0 0 0,-4 2 0 0 0,3-1 0 0 0,1 0 0 0 0,3-1 0 0 0,0 1 0 0 0,3-2 0 0 0,-6 2 0 0 0,1-3 0 0 0,-1-2 0 0 0,2-4 0 0 0,1 2 0 0 0,-3 4 0 0 0,3 0 0 0 0,5 8 0 0 0,3 10 0 0 0,5 10 0 0 0,2 7 0 0 0,3 6 0 0 0,0 4 0 0 0,1 1 0 0 0,0 1 0 0 0,0 5 0 0 0,-1 1 0 0 0,1-1 0 0 0,-1-1 0 0 0,0-2 0 0 0,0-2 0 0 0,0 0 0 0 0,0-12 0 0 0,0-13 0 0 0,0-13 0 0 0,0-9 0 0 0,0-9 0 0 0,0-8 0 0 0,0-4 0 0 0,0-1 0 0 0,0 1 0 0 0,0 3 0 0 0,0 1 0 0 0,0 2 0 0 0,0 1 0 0 0,0 0 0 0 0,0 2 0 0 0,0-1 0 0 0,0 0 0 0 0,0 1 0 0 0,0-1 0 0 0,5 5 0 0 0,6 7 0 0 0,12 5 0 0 0,1 11 0 0 0,2 5 0 0 0,-3 7 0 0 0,-6 6 0 0 0,-1 1 0 0 0,-3 1 0 0 0,1-1 0 0 0,3-5 0 0 0,4-4 0 0 0,3-4 0 0 0,2-2 0 0 0,2-2 0 0 0,1-2 0 0 0,1 1 0 0 0,0-1 0 0 0,-1 0 0 0 0,-4 5 0 0 0,-2 3 0 0 0,0-1 0 0 0,-4-1 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02-27T22:32:32.550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7322 6628 16383 0 0,'-5'0'0'0'0,"-6"-5"0"0"0,-2-7 0 0 0,2-5 0 0 0,-3-1 0 0 0,2-2 0 0 0,-3 3 0 0 0,2-2 0 0 0,-2 4 0 0 0,1-1 0 0 0,-2 1 0 0 0,-2 5 0 0 0,-9-2 0 0 0,-5-8 0 0 0,4-7 0 0 0,1 3 0 0 0,1-1 0 0 0,-1 5 0 0 0,4 0 0 0 0,2 4 0 0 0,4 0 0 0 0,5-3 0 0 0,4 7 0 0 0,4 11 0 0 0,3 10 0 0 0,1 9 0 0 0,1 5 0 0 0,0 5 0 0 0,-1 2 0 0 0,1 1 0 0 0,0 0 0 0 0,-1 0 0 0 0,0-1 0 0 0,0 0 0 0 0,0 0 0 0 0,0-1 0 0 0,0 0 0 0 0,0 0 0 0 0,0 0 0 0 0,0 0 0 0 0,0-15 0 0 0,0-15 0 0 0,0-11 0 0 0,0-10 0 0 0,0-5 0 0 0,0-4 0 0 0,0-1 0 0 0,0 0 0 0 0,0 1 0 0 0,0 0 0 0 0,0 1 0 0 0,0 0 0 0 0,0 1 0 0 0,0 0 0 0 0,0 0 0 0 0,0 0 0 0 0,0 0 0 0 0,0 0 0 0 0,0 0 0 0 0,5 5 0 0 0,7 7 0 0 0,5 5 0 0 0,1 11 0 0 0,2 5 0 0 0,7 2 0 0 0,5 0 0 0 0,0-1 0 0 0,1-2 0 0 0,0-1 0 0 0,-6 4 0 0 0,-3 2 0 0 0,-1-2 0 0 0,2-1 0 0 0,-5 3 0 0 0,0 1 0 0 0,-3-2 0 0 0</inkml:trace>
</inkml:ink>
</file>

<file path=ppt/media/image1.jpeg>
</file>

<file path=ppt/media/image10.svg>
</file>

<file path=ppt/media/image11.png>
</file>

<file path=ppt/media/image12.jpeg>
</file>

<file path=ppt/media/image2.png>
</file>

<file path=ppt/media/image3.png>
</file>

<file path=ppt/media/image4.jpe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customXml" Target="../ink/ink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MVPs: Business Logic Plugins and Agentic AI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2-26-2025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C2B30-69A8-E18B-FB2F-410A9B8CF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19ECF-EF39-0573-B0C7-5A1AA03D9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New objects are currently not tracked, and require new code to be tracked</a:t>
            </a:r>
          </a:p>
          <a:p>
            <a:r>
              <a:rPr lang="en-US" dirty="0"/>
              <a:t>AI can be used to intelligently add new objects to the shared workflow</a:t>
            </a:r>
          </a:p>
        </p:txBody>
      </p:sp>
    </p:spTree>
    <p:extLst>
      <p:ext uri="{BB962C8B-B14F-4D97-AF65-F5344CB8AC3E}">
        <p14:creationId xmlns:p14="http://schemas.microsoft.com/office/powerpoint/2010/main" val="34842261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A69977-9390-892B-DBDE-8ED762AF74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DE4CD5-E79C-F9D3-A516-03901D7800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Pros: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15D79-ACFF-B062-4A92-703D2F2C0BB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Meets our "Big Picture" goal of using AI to reduce code needed for engineers to use our product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D7023-6343-68F7-3C98-EC98B03FEC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Cons: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0A8044-E40C-005F-AECB-B265927F582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 small step forward, but not the giant leap we're hoping for</a:t>
            </a:r>
          </a:p>
        </p:txBody>
      </p:sp>
    </p:spTree>
    <p:extLst>
      <p:ext uri="{BB962C8B-B14F-4D97-AF65-F5344CB8AC3E}">
        <p14:creationId xmlns:p14="http://schemas.microsoft.com/office/powerpoint/2010/main" val="33105814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E30A6A-0B95-E51E-3FE3-D24AECB17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E5112874-0944-721A-E9F0-1C6215B9A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5EAA2-FC43-EC3A-BB78-34DF971E9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800" dirty="0"/>
              <a:t>Option 3: Something else</a:t>
            </a:r>
            <a:endParaRPr lang="en-US" dirty="0">
              <a:ea typeface="+mj-ea"/>
              <a:cs typeface="+mj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1883E3-82EE-2878-D0DB-8E8608E34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243C67-336D-7833-E6E2-1B09EDF115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03936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Wood human figure">
            <a:extLst>
              <a:ext uri="{FF2B5EF4-FFF2-40B4-BE49-F238E27FC236}">
                <a16:creationId xmlns:a16="http://schemas.microsoft.com/office/drawing/2014/main" id="{7403FA80-A309-F164-5A80-AEC7B6475F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021" b="-3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BA0F7F-764F-BC7A-78D6-757A15091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5402" y="743447"/>
            <a:ext cx="344576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500"/>
              <a:t>Pause for commentary/questions</a:t>
            </a:r>
          </a:p>
        </p:txBody>
      </p:sp>
    </p:spTree>
    <p:extLst>
      <p:ext uri="{BB962C8B-B14F-4D97-AF65-F5344CB8AC3E}">
        <p14:creationId xmlns:p14="http://schemas.microsoft.com/office/powerpoint/2010/main" val="41824964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A930249-8242-4E2B-AF17-C018264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5BDD999-C5E1-4B3E-A710-768673819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3" name="Picture 2" descr="A group of robots on wheels&#10;&#10;AI-generated content may be incorrect.">
            <a:extLst>
              <a:ext uri="{FF2B5EF4-FFF2-40B4-BE49-F238E27FC236}">
                <a16:creationId xmlns:a16="http://schemas.microsoft.com/office/drawing/2014/main" id="{D10CB8D9-652D-E58E-FA5C-7EFD529D2E8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38EE74-D2B5-EC52-1A5A-3B0584599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1122363"/>
            <a:ext cx="9795637" cy="22207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Agentic AI Rover</a:t>
            </a:r>
          </a:p>
        </p:txBody>
      </p:sp>
    </p:spTree>
    <p:extLst>
      <p:ext uri="{BB962C8B-B14F-4D97-AF65-F5344CB8AC3E}">
        <p14:creationId xmlns:p14="http://schemas.microsoft.com/office/powerpoint/2010/main" val="2111015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6E6F9-BD55-BDCF-8AAF-93904B78C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Minimum Viable Product 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C3E8D1-BA3B-50A0-A3DA-639763D326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Assumptions: Rover already knows the best possible path (no calling Chronos/PINN)</a:t>
            </a:r>
          </a:p>
          <a:p>
            <a:r>
              <a:rPr lang="en-US" dirty="0"/>
              <a:t>Extremely simplistic vision-to-text-to-function model</a:t>
            </a:r>
          </a:p>
        </p:txBody>
      </p:sp>
    </p:spTree>
    <p:extLst>
      <p:ext uri="{BB962C8B-B14F-4D97-AF65-F5344CB8AC3E}">
        <p14:creationId xmlns:p14="http://schemas.microsoft.com/office/powerpoint/2010/main" val="7693037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 descr="A diagram of a diagram&#10;&#10;AI-generated content may be incorrect.">
            <a:extLst>
              <a:ext uri="{FF2B5EF4-FFF2-40B4-BE49-F238E27FC236}">
                <a16:creationId xmlns:a16="http://schemas.microsoft.com/office/drawing/2014/main" id="{3F3E60B1-0155-C8DB-1BFE-A87490319A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2135" y="436822"/>
            <a:ext cx="5347731" cy="5984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272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90659-6761-5220-05C0-A4F55F1AF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Stretch Goal  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D874F-21E3-9426-53B7-0D22875DC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Use PINN (avoid Chronos) to plan a route where no angle is greater than 33 degrees (to avoid Chronos)</a:t>
            </a:r>
          </a:p>
          <a:p>
            <a:r>
              <a:rPr lang="en-US" dirty="0"/>
              <a:t>Integrate an old intern's path planning software (or spin up our own)</a:t>
            </a:r>
          </a:p>
        </p:txBody>
      </p:sp>
    </p:spTree>
    <p:extLst>
      <p:ext uri="{BB962C8B-B14F-4D97-AF65-F5344CB8AC3E}">
        <p14:creationId xmlns:p14="http://schemas.microsoft.com/office/powerpoint/2010/main" val="15136663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diagram of a diagram&#10;&#10;AI-generated content may be incorrect.">
            <a:extLst>
              <a:ext uri="{FF2B5EF4-FFF2-40B4-BE49-F238E27FC236}">
                <a16:creationId xmlns:a16="http://schemas.microsoft.com/office/drawing/2014/main" id="{DB36102F-F267-A397-898D-3C988107C1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1093" y="643466"/>
            <a:ext cx="5149814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4622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5D3E9-E2AD-AE80-ACB2-7BC10189B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Housekeeping/Misc.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6AAA5-BEF3-3605-2C76-7F3A20105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Meeting with Gautier Monday, re: PINN/Chronos</a:t>
            </a:r>
          </a:p>
          <a:p>
            <a:r>
              <a:rPr lang="en-US" dirty="0"/>
              <a:t>Working on seeing if we can get two extra laptops with a GPU for SIRI interns (no promises)</a:t>
            </a:r>
          </a:p>
        </p:txBody>
      </p:sp>
    </p:spTree>
    <p:extLst>
      <p:ext uri="{BB962C8B-B14F-4D97-AF65-F5344CB8AC3E}">
        <p14:creationId xmlns:p14="http://schemas.microsoft.com/office/powerpoint/2010/main" val="3526892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87D3E-ED66-A789-FED1-C60D05EFF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"Big Picture" 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3F2B0-90BB-21A1-DCC0-F3B7264FD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Show that HSML can serve as a common language, for use in interoperability between 3D modeling software suites</a:t>
            </a:r>
          </a:p>
        </p:txBody>
      </p:sp>
    </p:spTree>
    <p:extLst>
      <p:ext uri="{BB962C8B-B14F-4D97-AF65-F5344CB8AC3E}">
        <p14:creationId xmlns:p14="http://schemas.microsoft.com/office/powerpoint/2010/main" val="42290241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4751229-0244-4FBB-BED1-407467F4C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7E0410-BB83-B9B6-3824-0CF8B643C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7101" y="735283"/>
            <a:ext cx="4978399" cy="31650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Unused Slides</a:t>
            </a:r>
          </a:p>
        </p:txBody>
      </p:sp>
      <p:pic>
        <p:nvPicPr>
          <p:cNvPr id="6" name="Graphic 5" descr="Checkmark">
            <a:extLst>
              <a:ext uri="{FF2B5EF4-FFF2-40B4-BE49-F238E27FC236}">
                <a16:creationId xmlns:a16="http://schemas.microsoft.com/office/drawing/2014/main" id="{7D784B1A-70DC-23AB-3ABD-AF0399C5DF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7549" y="2776619"/>
            <a:ext cx="1289051" cy="1289051"/>
          </a:xfrm>
          <a:prstGeom prst="rect">
            <a:avLst/>
          </a:prstGeom>
        </p:spPr>
      </p:pic>
      <p:pic>
        <p:nvPicPr>
          <p:cNvPr id="8" name="Graphic 7" descr="Checkmark">
            <a:extLst>
              <a:ext uri="{FF2B5EF4-FFF2-40B4-BE49-F238E27FC236}">
                <a16:creationId xmlns:a16="http://schemas.microsoft.com/office/drawing/2014/main" id="{84698D7A-8570-4BB3-8B86-F69C78D52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07815" y="716407"/>
            <a:ext cx="5411343" cy="5411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8120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636BA-64D6-5559-DE38-D34A685DB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Minimum Viable Product (MVP) 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3595E-3E29-A808-7B1B-15EDC064CF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Input: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Currently used system (ex. Unity, Unreal, Omniverse)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Attributes: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sz="1600" i="1" err="1">
                <a:ea typeface="+mn-lt"/>
                <a:cs typeface="+mn-lt"/>
              </a:rPr>
              <a:t>schema_id</a:t>
            </a:r>
            <a:r>
              <a:rPr lang="en-US" sz="1600" i="1" dirty="0">
                <a:ea typeface="+mn-lt"/>
                <a:cs typeface="+mn-lt"/>
              </a:rPr>
              <a:t>, </a:t>
            </a:r>
            <a:r>
              <a:rPr lang="en-US" sz="1600" i="1" err="1">
                <a:ea typeface="+mn-lt"/>
                <a:cs typeface="+mn-lt"/>
              </a:rPr>
              <a:t>modelName</a:t>
            </a:r>
            <a:r>
              <a:rPr lang="en-US" sz="1600" i="1" dirty="0">
                <a:ea typeface="+mn-lt"/>
                <a:cs typeface="+mn-lt"/>
              </a:rPr>
              <a:t>, </a:t>
            </a:r>
            <a:r>
              <a:rPr lang="en-US" sz="1600" i="1" err="1">
                <a:ea typeface="+mn-lt"/>
                <a:cs typeface="+mn-lt"/>
              </a:rPr>
              <a:t>modelNumber</a:t>
            </a:r>
            <a:r>
              <a:rPr lang="en-US" sz="1600" i="1" dirty="0">
                <a:ea typeface="+mn-lt"/>
                <a:cs typeface="+mn-lt"/>
              </a:rPr>
              <a:t>, </a:t>
            </a:r>
            <a:r>
              <a:rPr lang="en-US" sz="1600" i="1" err="1">
                <a:ea typeface="+mn-lt"/>
                <a:cs typeface="+mn-lt"/>
              </a:rPr>
              <a:t>objectLink</a:t>
            </a:r>
            <a:r>
              <a:rPr lang="en-US" sz="1600" i="1" dirty="0">
                <a:ea typeface="+mn-lt"/>
                <a:cs typeface="+mn-lt"/>
              </a:rPr>
              <a:t>, </a:t>
            </a:r>
            <a:r>
              <a:rPr lang="en-US" sz="1600" i="1" err="1">
                <a:ea typeface="+mn-lt"/>
                <a:cs typeface="+mn-lt"/>
              </a:rPr>
              <a:t>creatorName</a:t>
            </a:r>
            <a:r>
              <a:rPr lang="en-US" sz="1600" i="1" dirty="0">
                <a:ea typeface="+mn-lt"/>
                <a:cs typeface="+mn-lt"/>
              </a:rPr>
              <a:t>, </a:t>
            </a:r>
            <a:r>
              <a:rPr lang="en-US" sz="1600" i="1" err="1">
                <a:ea typeface="+mn-lt"/>
                <a:cs typeface="+mn-lt"/>
              </a:rPr>
              <a:t>creationDate</a:t>
            </a:r>
            <a:r>
              <a:rPr lang="en-US" sz="1600" i="1" dirty="0">
                <a:ea typeface="+mn-lt"/>
                <a:cs typeface="+mn-lt"/>
              </a:rPr>
              <a:t>, </a:t>
            </a:r>
            <a:r>
              <a:rPr lang="en-US" sz="1600" i="1" err="1">
                <a:ea typeface="+mn-lt"/>
                <a:cs typeface="+mn-lt"/>
              </a:rPr>
              <a:t>modifiedDate</a:t>
            </a:r>
            <a:r>
              <a:rPr lang="en-US" sz="1600" i="1" dirty="0">
                <a:ea typeface="+mn-lt"/>
                <a:cs typeface="+mn-lt"/>
              </a:rPr>
              <a:t>, x, y, z, </a:t>
            </a:r>
            <a:r>
              <a:rPr lang="en-US" sz="1600" i="1" err="1">
                <a:ea typeface="+mn-lt"/>
                <a:cs typeface="+mn-lt"/>
              </a:rPr>
              <a:t>rx</a:t>
            </a:r>
            <a:r>
              <a:rPr lang="en-US" sz="1600" i="1" dirty="0">
                <a:ea typeface="+mn-lt"/>
                <a:cs typeface="+mn-lt"/>
              </a:rPr>
              <a:t>, </a:t>
            </a:r>
            <a:r>
              <a:rPr lang="en-US" sz="1600" i="1" err="1">
                <a:ea typeface="+mn-lt"/>
                <a:cs typeface="+mn-lt"/>
              </a:rPr>
              <a:t>ry</a:t>
            </a:r>
            <a:r>
              <a:rPr lang="en-US" sz="1600" i="1" dirty="0">
                <a:ea typeface="+mn-lt"/>
                <a:cs typeface="+mn-lt"/>
              </a:rPr>
              <a:t>, </a:t>
            </a:r>
            <a:r>
              <a:rPr lang="en-US" sz="1600" i="1" err="1">
                <a:ea typeface="+mn-lt"/>
                <a:cs typeface="+mn-lt"/>
              </a:rPr>
              <a:t>rz</a:t>
            </a:r>
            <a:r>
              <a:rPr lang="en-US" sz="1600" i="1" dirty="0">
                <a:ea typeface="+mn-lt"/>
                <a:cs typeface="+mn-lt"/>
              </a:rPr>
              <a:t>, w</a:t>
            </a:r>
            <a:endParaRPr lang="en-US" sz="1600" i="1"/>
          </a:p>
          <a:p>
            <a:r>
              <a:rPr lang="en-US" dirty="0"/>
              <a:t>Output: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HSML</a:t>
            </a:r>
          </a:p>
        </p:txBody>
      </p:sp>
    </p:spTree>
    <p:extLst>
      <p:ext uri="{BB962C8B-B14F-4D97-AF65-F5344CB8AC3E}">
        <p14:creationId xmlns:p14="http://schemas.microsoft.com/office/powerpoint/2010/main" val="1802202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diagram of a company&#10;&#10;AI-generated content may be incorrect.">
            <a:extLst>
              <a:ext uri="{FF2B5EF4-FFF2-40B4-BE49-F238E27FC236}">
                <a16:creationId xmlns:a16="http://schemas.microsoft.com/office/drawing/2014/main" id="{DEB1E937-14F7-F5E4-FDFF-0FF9D88F82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8034" y="243092"/>
            <a:ext cx="7243017" cy="637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0457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739E1-3360-BDD6-F95D-BF19D0119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B059AC-23B1-D311-D590-7C123B1511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Not very robust – manual coding is required to create plugins for each piece of software to receive and translate the HSML</a:t>
            </a:r>
          </a:p>
          <a:p>
            <a:r>
              <a:rPr lang="en-US" dirty="0"/>
              <a:t>Ongoing work: minimizing HSML needed to pass in updates</a:t>
            </a:r>
          </a:p>
          <a:p>
            <a:r>
              <a:rPr lang="en-US" dirty="0"/>
              <a:t>Learning curve: each piece of software has it's own arbitrary restrictions/required workarounds (see Jared's work) that will need to be accounted for</a:t>
            </a:r>
          </a:p>
        </p:txBody>
      </p:sp>
    </p:spTree>
    <p:extLst>
      <p:ext uri="{BB962C8B-B14F-4D97-AF65-F5344CB8AC3E}">
        <p14:creationId xmlns:p14="http://schemas.microsoft.com/office/powerpoint/2010/main" val="19425733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B0818-F518-1928-5271-CD677C909B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 solution that more intelligently takes input and enables interoperability with minimal or no coding required for "producer" or "consumer"</a:t>
            </a:r>
          </a:p>
          <a:p>
            <a:r>
              <a:rPr lang="en-US" dirty="0"/>
              <a:t>Likely an ongoing effort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8EF163-F69A-5ADD-7DEC-E0CB64407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Stretch Goal</a:t>
            </a:r>
          </a:p>
        </p:txBody>
      </p:sp>
    </p:spTree>
    <p:extLst>
      <p:ext uri="{BB962C8B-B14F-4D97-AF65-F5344CB8AC3E}">
        <p14:creationId xmlns:p14="http://schemas.microsoft.com/office/powerpoint/2010/main" val="36634429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1B2B030-4738-4359-9E46-144B7C8BFF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17" y="8300"/>
            <a:ext cx="12193117" cy="68497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722B2DD-E14D-4972-9D98-5D6E61B1B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14431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person standing in front of a screen&#10;&#10;AI-generated content may be incorrect.">
            <a:extLst>
              <a:ext uri="{FF2B5EF4-FFF2-40B4-BE49-F238E27FC236}">
                <a16:creationId xmlns:a16="http://schemas.microsoft.com/office/drawing/2014/main" id="{8D4A7339-80F8-D3B6-23E5-DD73570709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4909"/>
          <a:stretch/>
        </p:blipFill>
        <p:spPr>
          <a:xfrm>
            <a:off x="20" y="10"/>
            <a:ext cx="12191980" cy="686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0010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40FCE-3509-B380-431C-8D44704D7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"Big Picture"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43EDC-2CA0-DC07-D725-3D74B7B24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 simple, easy-to-use interface for engineers to collaborate with one another across platforms</a:t>
            </a:r>
          </a:p>
          <a:p>
            <a:r>
              <a:rPr lang="en-US" dirty="0"/>
              <a:t>Low or no-code required from the engineer</a:t>
            </a:r>
          </a:p>
        </p:txBody>
      </p:sp>
    </p:spTree>
    <p:extLst>
      <p:ext uri="{BB962C8B-B14F-4D97-AF65-F5344CB8AC3E}">
        <p14:creationId xmlns:p14="http://schemas.microsoft.com/office/powerpoint/2010/main" val="4049410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101010 data lines to infinity">
            <a:extLst>
              <a:ext uri="{FF2B5EF4-FFF2-40B4-BE49-F238E27FC236}">
                <a16:creationId xmlns:a16="http://schemas.microsoft.com/office/drawing/2014/main" id="{00E3ABDB-506A-42A6-B982-7603A84D9D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128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AF3495-5F41-F254-1C2E-503D34E9A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rgbClr val="FFFFFF"/>
                </a:solidFill>
              </a:rPr>
              <a:t>Business Logic Plugins</a:t>
            </a:r>
            <a:endParaRPr lang="en-US" sz="5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105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diagram of a computer server&#10;&#10;AI-generated content may be incorrect.">
            <a:extLst>
              <a:ext uri="{FF2B5EF4-FFF2-40B4-BE49-F238E27FC236}">
                <a16:creationId xmlns:a16="http://schemas.microsoft.com/office/drawing/2014/main" id="{50644392-61AA-C336-001D-634C69A9F2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6282" y="62280"/>
            <a:ext cx="9066520" cy="674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763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D3C7A6-4CF3-2256-724F-05294C5D7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Option 1: AI used to convert HSML, producer/consumer logic remains the same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6947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A8CFCFC-C355-8A63-BA72-9776BE245C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21012" y="232228"/>
            <a:ext cx="3362070" cy="6381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754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79E09C-822D-456C-2249-C30C69B26C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diagram of a computer server&#10;&#10;AI-generated content may be incorrect.">
            <a:extLst>
              <a:ext uri="{FF2B5EF4-FFF2-40B4-BE49-F238E27FC236}">
                <a16:creationId xmlns:a16="http://schemas.microsoft.com/office/drawing/2014/main" id="{FEC92343-DC02-DF24-E702-66A48423C5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97" y="30964"/>
            <a:ext cx="20914053" cy="1555632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E14C3EA-4AFD-633C-A130-CD522FEE6F16}"/>
              </a:ext>
            </a:extLst>
          </p:cNvPr>
          <p:cNvSpPr/>
          <p:nvPr/>
        </p:nvSpPr>
        <p:spPr>
          <a:xfrm>
            <a:off x="2532273" y="3774195"/>
            <a:ext cx="2980705" cy="991818"/>
          </a:xfrm>
          <a:prstGeom prst="rect">
            <a:avLst/>
          </a:prstGeom>
          <a:solidFill>
            <a:srgbClr val="FFF9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84BD360-3CDA-D8A5-294E-9616069913D4}"/>
              </a:ext>
            </a:extLst>
          </p:cNvPr>
          <p:cNvSpPr/>
          <p:nvPr/>
        </p:nvSpPr>
        <p:spPr>
          <a:xfrm>
            <a:off x="2757106" y="4061271"/>
            <a:ext cx="1848379" cy="40727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LLM converts to HSML with provided variables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081B86C1-0930-C6AC-5B6F-8B060F3A4CA5}"/>
                  </a:ext>
                </a:extLst>
              </p14:cNvPr>
              <p14:cNvContentPartPr/>
              <p14:nvPr/>
            </p14:nvContentPartPr>
            <p14:xfrm>
              <a:off x="3307509" y="3795149"/>
              <a:ext cx="199777" cy="218397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081B86C1-0930-C6AC-5B6F-8B060F3A4CA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89903" y="3777189"/>
                <a:ext cx="235349" cy="2539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4AA8E7D8-2E72-8068-07FE-41A94EB515D4}"/>
                  </a:ext>
                </a:extLst>
              </p14:cNvPr>
              <p14:cNvContentPartPr/>
              <p14:nvPr/>
            </p14:nvContentPartPr>
            <p14:xfrm>
              <a:off x="3965028" y="4546693"/>
              <a:ext cx="147683" cy="192872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4AA8E7D8-2E72-8068-07FE-41A94EB515D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947421" y="4528735"/>
                <a:ext cx="183256" cy="22842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04424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E453AF-6321-6998-9D22-BD1D2F2137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Pros: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F318F0-AD84-96DA-BF76-0648F43B6F4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Proves LLM/AI can be used to convert into new digital standard language (HSML)</a:t>
            </a:r>
          </a:p>
          <a:p>
            <a:r>
              <a:rPr lang="en-US" dirty="0"/>
              <a:t>Easiest way of implementing AI into existing work without getting "into the weeds" of individual software quirks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DD525F-ADF3-0AAB-78D9-F649DD4E7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Cons: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AACF58-0328-6B07-E622-BB02E663EC1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Does not easily extend to new platforms; each new system (ex. TINA) would need to be have manually coded producer/consumer scripts</a:t>
            </a:r>
          </a:p>
        </p:txBody>
      </p:sp>
    </p:spTree>
    <p:extLst>
      <p:ext uri="{BB962C8B-B14F-4D97-AF65-F5344CB8AC3E}">
        <p14:creationId xmlns:p14="http://schemas.microsoft.com/office/powerpoint/2010/main" val="220910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BD53BE-789B-9F70-23B1-26F0D2A714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DE83D50-2B11-6354-0B73-EAC48C0B3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BB5BCD-D9A9-FC0B-A092-7256B046F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800" dirty="0"/>
              <a:t>Option 2: AI used to add new objects to scene, existing producer/consumer logic maintained</a:t>
            </a:r>
            <a:endParaRPr lang="en-US" dirty="0">
              <a:ea typeface="+mj-ea"/>
              <a:cs typeface="+mj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58BB66D-1ADE-34EA-9FE8-AC3839FAA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BFBC9C2-F434-96F7-B022-16F68996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122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MVPs: Business Logic Plugins and Agentic AI</vt:lpstr>
      <vt:lpstr>"Big Picture" </vt:lpstr>
      <vt:lpstr>Business Logic Plugins</vt:lpstr>
      <vt:lpstr>PowerPoint Presentation</vt:lpstr>
      <vt:lpstr>Option 1: AI used to convert HSML, producer/consumer logic remains the same</vt:lpstr>
      <vt:lpstr>PowerPoint Presentation</vt:lpstr>
      <vt:lpstr>PowerPoint Presentation</vt:lpstr>
      <vt:lpstr>PowerPoint Presentation</vt:lpstr>
      <vt:lpstr>Option 2: AI used to add new objects to scene, existing producer/consumer logic maintained</vt:lpstr>
      <vt:lpstr>Option 2</vt:lpstr>
      <vt:lpstr>PowerPoint Presentation</vt:lpstr>
      <vt:lpstr>Option 3: Something else</vt:lpstr>
      <vt:lpstr>Pause for commentary/questions</vt:lpstr>
      <vt:lpstr>Agentic AI Rover</vt:lpstr>
      <vt:lpstr>Minimum Viable Product </vt:lpstr>
      <vt:lpstr>PowerPoint Presentation</vt:lpstr>
      <vt:lpstr>Stretch Goal  </vt:lpstr>
      <vt:lpstr>PowerPoint Presentation</vt:lpstr>
      <vt:lpstr>Housekeeping/Misc.</vt:lpstr>
      <vt:lpstr>Unused Slides</vt:lpstr>
      <vt:lpstr>Minimum Viable Product (MVP) </vt:lpstr>
      <vt:lpstr>PowerPoint Presentation</vt:lpstr>
      <vt:lpstr>Issues</vt:lpstr>
      <vt:lpstr>Stretch Goal</vt:lpstr>
      <vt:lpstr>PowerPoint Presentation</vt:lpstr>
      <vt:lpstr>"Big Picture"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320</cp:revision>
  <dcterms:created xsi:type="dcterms:W3CDTF">2025-02-26T19:51:12Z</dcterms:created>
  <dcterms:modified xsi:type="dcterms:W3CDTF">2025-02-27T23:15:00Z</dcterms:modified>
</cp:coreProperties>
</file>

<file path=docProps/thumbnail.jpeg>
</file>